
<file path=[Content_Types].xml><?xml version="1.0" encoding="utf-8"?>
<Types xmlns="http://schemas.openxmlformats.org/package/2006/content-types">
  <Default Extension="mp3" ContentType="audio/mpeg"/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90" r:id="rId2"/>
    <p:sldId id="316" r:id="rId3"/>
    <p:sldId id="367" r:id="rId4"/>
    <p:sldId id="368" r:id="rId5"/>
    <p:sldId id="366" r:id="rId6"/>
    <p:sldId id="360" r:id="rId7"/>
    <p:sldId id="361" r:id="rId8"/>
    <p:sldId id="362" r:id="rId9"/>
    <p:sldId id="363" r:id="rId10"/>
    <p:sldId id="369" r:id="rId11"/>
    <p:sldId id="296" r:id="rId12"/>
    <p:sldId id="310" r:id="rId13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B7CA"/>
    <a:srgbClr val="714383"/>
    <a:srgbClr val="FFB757"/>
    <a:srgbClr val="E5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" y="192"/>
      </p:cViewPr>
      <p:guideLst>
        <p:guide orient="horz" pos="163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media/image1.jpe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30ABB-2682-448E-9618-3E47EEC6D889}" type="datetimeFigureOut">
              <a:rPr lang="zh-CN" altLang="en-US" smtClean="0"/>
              <a:t>2019/11/2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6DA4B3-3A17-4C7C-ABBC-3676A971A5E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mp3"/><Relationship Id="rId7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4.emf"/><Relationship Id="rId4" Type="http://schemas.openxmlformats.org/officeDocument/2006/relationships/oleObject" Target="../embeddings/Microsoft_Word_97_-_2003___7.doc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slideLayout" Target="../slideLayouts/slideLayout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emf"/><Relationship Id="rId4" Type="http://schemas.openxmlformats.org/officeDocument/2006/relationships/oleObject" Target="../embeddings/Microsoft_Word_97_-_2003___1.doc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6.emf"/><Relationship Id="rId4" Type="http://schemas.openxmlformats.org/officeDocument/2006/relationships/oleObject" Target="../embeddings/Microsoft_Word_97_-_2003___2.doc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0.emf"/><Relationship Id="rId4" Type="http://schemas.openxmlformats.org/officeDocument/2006/relationships/oleObject" Target="../embeddings/Microsoft_Word_97_-_2003___3.doc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1.emf"/><Relationship Id="rId4" Type="http://schemas.openxmlformats.org/officeDocument/2006/relationships/oleObject" Target="../embeddings/Microsoft_Word_97_-_2003___4.doc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2.emf"/><Relationship Id="rId4" Type="http://schemas.openxmlformats.org/officeDocument/2006/relationships/oleObject" Target="../embeddings/Microsoft_Word_97_-_2003___5.doc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3.emf"/><Relationship Id="rId4" Type="http://schemas.openxmlformats.org/officeDocument/2006/relationships/oleObject" Target="../embeddings/Microsoft_Word_97_-_2003___6.doc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" y="0"/>
            <a:ext cx="9144000" cy="5143500"/>
          </a:xfrm>
          <a:prstGeom prst="rect">
            <a:avLst/>
          </a:prstGeom>
        </p:spPr>
      </p:pic>
      <p:grpSp>
        <p:nvGrpSpPr>
          <p:cNvPr id="131" name="组合 130"/>
          <p:cNvGrpSpPr/>
          <p:nvPr/>
        </p:nvGrpSpPr>
        <p:grpSpPr>
          <a:xfrm>
            <a:off x="1370978" y="3075817"/>
            <a:ext cx="720079" cy="574619"/>
            <a:chOff x="899592" y="2377261"/>
            <a:chExt cx="720079" cy="57461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2" name="圆角矩形 131"/>
            <p:cNvSpPr/>
            <p:nvPr/>
          </p:nvSpPr>
          <p:spPr>
            <a:xfrm>
              <a:off x="899592" y="2377261"/>
              <a:ext cx="720079" cy="574619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圆角矩形 132"/>
            <p:cNvSpPr/>
            <p:nvPr/>
          </p:nvSpPr>
          <p:spPr>
            <a:xfrm>
              <a:off x="920241" y="2397813"/>
              <a:ext cx="681258" cy="533516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pic>
        <p:nvPicPr>
          <p:cNvPr id="134" name="Picture 2" descr="C:\Users\Administrator\Desktop\手.png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 flipH="1">
            <a:off x="1665933" y="3163806"/>
            <a:ext cx="2959860" cy="2876318"/>
          </a:xfrm>
          <a:prstGeom prst="rect">
            <a:avLst/>
          </a:prstGeom>
          <a:noFill/>
        </p:spPr>
      </p:pic>
      <p:sp>
        <p:nvSpPr>
          <p:cNvPr id="135" name="Freeform 5"/>
          <p:cNvSpPr/>
          <p:nvPr/>
        </p:nvSpPr>
        <p:spPr bwMode="auto">
          <a:xfrm rot="10800000">
            <a:off x="8571271" y="1103460"/>
            <a:ext cx="239180" cy="211984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FFC165"/>
              </a:gs>
              <a:gs pos="100000">
                <a:srgbClr val="FF9A05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FF9B09"/>
                </a:gs>
                <a:gs pos="100000">
                  <a:srgbClr val="FFDBA7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6" name="Freeform 5"/>
          <p:cNvSpPr/>
          <p:nvPr/>
        </p:nvSpPr>
        <p:spPr bwMode="auto">
          <a:xfrm rot="10800000">
            <a:off x="6400742" y="1049999"/>
            <a:ext cx="210992" cy="187001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01BDD1"/>
              </a:gs>
              <a:gs pos="100000">
                <a:srgbClr val="0194A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0194A3"/>
                </a:gs>
                <a:gs pos="100000">
                  <a:srgbClr val="01CFE5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7" name="Freeform 5"/>
          <p:cNvSpPr/>
          <p:nvPr/>
        </p:nvSpPr>
        <p:spPr bwMode="auto">
          <a:xfrm rot="10800000">
            <a:off x="8071792" y="1932175"/>
            <a:ext cx="118950" cy="10542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EC8C8C"/>
              </a:gs>
              <a:gs pos="100000">
                <a:srgbClr val="E3535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E35353"/>
                </a:gs>
                <a:gs pos="100000">
                  <a:srgbClr val="F1A9A9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8" name="Freeform 5"/>
          <p:cNvSpPr/>
          <p:nvPr/>
        </p:nvSpPr>
        <p:spPr bwMode="auto">
          <a:xfrm rot="10800000">
            <a:off x="3915465" y="2569330"/>
            <a:ext cx="213593" cy="18930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77468A"/>
              </a:gs>
              <a:gs pos="100000">
                <a:srgbClr val="553363"/>
              </a:gs>
            </a:gsLst>
            <a:lin ang="2700000" scaled="1"/>
            <a:tileRect/>
          </a:gradFill>
          <a:ln w="25400">
            <a:gradFill flip="none" rotWithShape="1">
              <a:gsLst>
                <a:gs pos="100000">
                  <a:srgbClr val="8F54A6"/>
                </a:gs>
                <a:gs pos="0">
                  <a:srgbClr val="4A2C56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39" name="Freeform 5"/>
          <p:cNvSpPr/>
          <p:nvPr/>
        </p:nvSpPr>
        <p:spPr bwMode="auto">
          <a:xfrm rot="10800000">
            <a:off x="6208939" y="2554121"/>
            <a:ext cx="195587" cy="1733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FFC165"/>
              </a:gs>
              <a:gs pos="100000">
                <a:srgbClr val="FF9A05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FF9B09"/>
                </a:gs>
                <a:gs pos="100000">
                  <a:srgbClr val="FFDBA7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0" name="Freeform 5"/>
          <p:cNvSpPr/>
          <p:nvPr/>
        </p:nvSpPr>
        <p:spPr bwMode="auto">
          <a:xfrm rot="10800000">
            <a:off x="8351676" y="2209273"/>
            <a:ext cx="210992" cy="187001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01BDD1"/>
              </a:gs>
              <a:gs pos="100000">
                <a:srgbClr val="0194A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0194A3"/>
                </a:gs>
                <a:gs pos="100000">
                  <a:srgbClr val="01CFE5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1" name="Freeform 5"/>
          <p:cNvSpPr/>
          <p:nvPr/>
        </p:nvSpPr>
        <p:spPr bwMode="auto">
          <a:xfrm rot="10800000">
            <a:off x="591852" y="946436"/>
            <a:ext cx="213593" cy="18930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77468A"/>
              </a:gs>
              <a:gs pos="100000">
                <a:srgbClr val="553363"/>
              </a:gs>
            </a:gsLst>
            <a:lin ang="2700000" scaled="1"/>
            <a:tileRect/>
          </a:gradFill>
          <a:ln w="25400">
            <a:gradFill flip="none" rotWithShape="1">
              <a:gsLst>
                <a:gs pos="100000">
                  <a:srgbClr val="8F54A6"/>
                </a:gs>
                <a:gs pos="0">
                  <a:srgbClr val="4A2C56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2" name="Freeform 5"/>
          <p:cNvSpPr/>
          <p:nvPr/>
        </p:nvSpPr>
        <p:spPr bwMode="auto">
          <a:xfrm rot="10800000">
            <a:off x="2520182" y="1342435"/>
            <a:ext cx="195587" cy="17334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FFC165"/>
              </a:gs>
              <a:gs pos="100000">
                <a:srgbClr val="FF9A05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FF9B09"/>
                </a:gs>
                <a:gs pos="100000">
                  <a:srgbClr val="FFDBA7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" name="Freeform 5"/>
          <p:cNvSpPr/>
          <p:nvPr/>
        </p:nvSpPr>
        <p:spPr bwMode="auto">
          <a:xfrm rot="10800000">
            <a:off x="899753" y="1833919"/>
            <a:ext cx="136710" cy="12116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01BDD1"/>
              </a:gs>
              <a:gs pos="100000">
                <a:srgbClr val="0194A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0194A3"/>
                </a:gs>
                <a:gs pos="100000">
                  <a:srgbClr val="01CFE5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4" name="Freeform 5"/>
          <p:cNvSpPr/>
          <p:nvPr/>
        </p:nvSpPr>
        <p:spPr bwMode="auto">
          <a:xfrm rot="10800000">
            <a:off x="535391" y="2287636"/>
            <a:ext cx="202443" cy="17942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EC8C8C"/>
              </a:gs>
              <a:gs pos="100000">
                <a:srgbClr val="E3535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E35353"/>
                </a:gs>
                <a:gs pos="100000">
                  <a:srgbClr val="F1A9A9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pic>
        <p:nvPicPr>
          <p:cNvPr id="147" name="纯音乐-温馨的梦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3496574" y="-2029004"/>
            <a:ext cx="609600" cy="609600"/>
          </a:xfrm>
          <a:prstGeom prst="rect">
            <a:avLst/>
          </a:prstGeom>
        </p:spPr>
      </p:pic>
      <p:pic>
        <p:nvPicPr>
          <p:cNvPr id="60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143" y="1218090"/>
            <a:ext cx="3149031" cy="4232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727" y="1135107"/>
            <a:ext cx="3250286" cy="4272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2" name="圆角矩形 151"/>
          <p:cNvSpPr/>
          <p:nvPr/>
        </p:nvSpPr>
        <p:spPr>
          <a:xfrm rot="16200000">
            <a:off x="3945205" y="-1367950"/>
            <a:ext cx="1217845" cy="7035329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179A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entury Gothic" panose="020B0502020202020204" pitchFamily="34" charset="0"/>
              <a:ea typeface="思源黑体 CN Light" panose="020B0300000000000000" pitchFamily="34" charset="-122"/>
              <a:sym typeface="Century Gothic" panose="020B0502020202020204" pitchFamily="34" charset="0"/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1143932" y="1621274"/>
            <a:ext cx="6533433" cy="829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 smtClean="0">
                <a:solidFill>
                  <a:srgbClr val="7030A0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Century Gothic" panose="020B0502020202020204" pitchFamily="34" charset="0"/>
              </a:rPr>
              <a:t>焦 点 弦 之 美</a:t>
            </a:r>
            <a:endParaRPr lang="en-US" altLang="zh-CN" sz="4800" b="1" dirty="0" smtClean="0">
              <a:solidFill>
                <a:srgbClr val="7030A0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sym typeface="Century Gothic" panose="020B0502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 tmFilter="0,0; .5, 1; 1, 1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2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77 -0.00463 L 0.5283 -0.00463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076" y="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-3.08642E-6 L 0.53351 -3.08642E-6 " pathEditMode="relative" rAng="0" ptsTypes="AA">
                                      <p:cBhvr>
                                        <p:cTn id="78" dur="2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67" y="0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200"/>
                            </p:stCondLst>
                            <p:childTnLst>
                              <p:par>
                                <p:cTn id="8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63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38889E-6 -1.35802E-6 L 0.33333 -1.35802E-6 " pathEditMode="relative" rAng="0" ptsTypes="AA">
                                      <p:cBhvr>
                                        <p:cTn id="9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67" y="0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88889E-6 4.07407E-6 L -0.33333 4.07407E-6 " pathEditMode="relative" rAng="0" ptsTypes="AA">
                                      <p:cBhvr>
                                        <p:cTn id="9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67" y="0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3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3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0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7"/>
                </p:tgtEl>
              </p:cMediaNode>
            </p:audio>
          </p:childTnLst>
        </p:cTn>
      </p:par>
    </p:tnLst>
    <p:bldLst>
      <p:bldP spid="135" grpId="0" animBg="1"/>
      <p:bldP spid="136" grpId="0" animBg="1"/>
      <p:bldP spid="137" grpId="0" animBg="1"/>
      <p:bldP spid="138" grpId="0" animBg="1"/>
      <p:bldP spid="139" grpId="0" animBg="1"/>
      <p:bldP spid="140" grpId="0" animBg="1"/>
      <p:bldP spid="141" grpId="0" animBg="1"/>
      <p:bldP spid="142" grpId="0" animBg="1"/>
      <p:bldP spid="143" grpId="0" animBg="1"/>
      <p:bldP spid="144" grpId="0" animBg="1"/>
      <p:bldP spid="152" grpId="0" animBg="1"/>
      <p:bldP spid="15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2948" y="215796"/>
            <a:ext cx="118508" cy="118509"/>
            <a:chOff x="4486616" y="3001075"/>
            <a:chExt cx="274695" cy="274699"/>
          </a:xfrm>
        </p:grpSpPr>
        <p:sp>
          <p:nvSpPr>
            <p:cNvPr id="15" name="椭圆 1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0" y="249458"/>
            <a:ext cx="288238" cy="46073"/>
            <a:chOff x="4318304" y="3089060"/>
            <a:chExt cx="384317" cy="61430"/>
          </a:xfrm>
        </p:grpSpPr>
        <p:sp>
          <p:nvSpPr>
            <p:cNvPr id="18" name="圆角矩形 17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4" name="对象 3"/>
          <p:cNvGraphicFramePr/>
          <p:nvPr/>
        </p:nvGraphicFramePr>
        <p:xfrm>
          <a:off x="832803" y="506095"/>
          <a:ext cx="7118350" cy="52311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0" r:id="rId4" imgW="6438900" imgH="5248275" progId="">
                  <p:embed/>
                </p:oleObj>
              </mc:Choice>
              <mc:Fallback>
                <p:oleObj r:id="rId4" imgW="6438900" imgH="5248275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2803" y="506095"/>
                        <a:ext cx="7118350" cy="52311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317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847662" y="1504750"/>
            <a:ext cx="2072960" cy="2584754"/>
            <a:chOff x="3295850" y="1908877"/>
            <a:chExt cx="3738030" cy="4660916"/>
          </a:xfrm>
        </p:grpSpPr>
        <p:sp>
          <p:nvSpPr>
            <p:cNvPr id="3" name="圆角矩形 2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3000">
                  <a:srgbClr val="6C6C6C">
                    <a:alpha val="42000"/>
                  </a:srgbClr>
                </a:gs>
                <a:gs pos="0">
                  <a:schemeClr val="tx1">
                    <a:alpha val="54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4" name="Freeform 5"/>
            <p:cNvSpPr/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prstClr val="black"/>
                </a:solidFill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6" name="Freeform 5"/>
            <p:cNvSpPr/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00B050"/>
            </a:soli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>
                <a:solidFill>
                  <a:prstClr val="black"/>
                </a:solidFill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3401387" y="1969277"/>
            <a:ext cx="3894951" cy="751080"/>
          </a:xfrm>
          <a:prstGeom prst="roundRect">
            <a:avLst>
              <a:gd name="adj" fmla="val 9976"/>
            </a:avLst>
          </a:prstGeom>
          <a:solidFill>
            <a:srgbClr val="00B05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grpSp>
        <p:nvGrpSpPr>
          <p:cNvPr id="8" name="组合 7"/>
          <p:cNvGrpSpPr/>
          <p:nvPr/>
        </p:nvGrpSpPr>
        <p:grpSpPr>
          <a:xfrm>
            <a:off x="3471676" y="2283134"/>
            <a:ext cx="118508" cy="118509"/>
            <a:chOff x="4486616" y="3001075"/>
            <a:chExt cx="274695" cy="274699"/>
          </a:xfrm>
        </p:grpSpPr>
        <p:sp>
          <p:nvSpPr>
            <p:cNvPr id="9" name="椭圆 8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3172171" y="2283134"/>
            <a:ext cx="118508" cy="118509"/>
            <a:chOff x="4486616" y="3001075"/>
            <a:chExt cx="274695" cy="274699"/>
          </a:xfrm>
        </p:grpSpPr>
        <p:sp>
          <p:nvSpPr>
            <p:cNvPr id="12" name="椭圆 11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238728" y="2316796"/>
            <a:ext cx="288238" cy="46073"/>
            <a:chOff x="4318304" y="3089060"/>
            <a:chExt cx="384317" cy="61430"/>
          </a:xfrm>
        </p:grpSpPr>
        <p:sp>
          <p:nvSpPr>
            <p:cNvPr id="15" name="圆角矩形 14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4213574" y="2094189"/>
            <a:ext cx="262990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7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课堂小结</a:t>
            </a:r>
            <a:endParaRPr lang="zh-CN" altLang="en-US" sz="27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292908" y="2072845"/>
            <a:ext cx="589923" cy="553376"/>
            <a:chOff x="3108756" y="2110160"/>
            <a:chExt cx="745081" cy="698920"/>
          </a:xfrm>
          <a:solidFill>
            <a:schemeClr val="bg1"/>
          </a:solidFill>
        </p:grpSpPr>
        <p:sp>
          <p:nvSpPr>
            <p:cNvPr id="19" name="Freeform 489"/>
            <p:cNvSpPr/>
            <p:nvPr/>
          </p:nvSpPr>
          <p:spPr bwMode="auto">
            <a:xfrm>
              <a:off x="3608602" y="2110160"/>
              <a:ext cx="245235" cy="303659"/>
            </a:xfrm>
            <a:custGeom>
              <a:avLst/>
              <a:gdLst>
                <a:gd name="T0" fmla="*/ 248 w 340"/>
                <a:gd name="T1" fmla="*/ 0 h 421"/>
                <a:gd name="T2" fmla="*/ 0 w 340"/>
                <a:gd name="T3" fmla="*/ 357 h 421"/>
                <a:gd name="T4" fmla="*/ 94 w 340"/>
                <a:gd name="T5" fmla="*/ 421 h 421"/>
                <a:gd name="T6" fmla="*/ 340 w 340"/>
                <a:gd name="T7" fmla="*/ 66 h 421"/>
                <a:gd name="T8" fmla="*/ 248 w 340"/>
                <a:gd name="T9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0" h="421">
                  <a:moveTo>
                    <a:pt x="248" y="0"/>
                  </a:moveTo>
                  <a:lnTo>
                    <a:pt x="0" y="357"/>
                  </a:lnTo>
                  <a:lnTo>
                    <a:pt x="94" y="421"/>
                  </a:lnTo>
                  <a:lnTo>
                    <a:pt x="340" y="66"/>
                  </a:lnTo>
                  <a:lnTo>
                    <a:pt x="2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/>
            </a:p>
          </p:txBody>
        </p:sp>
        <p:sp>
          <p:nvSpPr>
            <p:cNvPr id="20" name="Freeform 490"/>
            <p:cNvSpPr/>
            <p:nvPr/>
          </p:nvSpPr>
          <p:spPr bwMode="auto">
            <a:xfrm>
              <a:off x="3584800" y="2379197"/>
              <a:ext cx="81505" cy="68522"/>
            </a:xfrm>
            <a:custGeom>
              <a:avLst/>
              <a:gdLst>
                <a:gd name="T0" fmla="*/ 14 w 113"/>
                <a:gd name="T1" fmla="*/ 12 h 95"/>
                <a:gd name="T2" fmla="*/ 0 w 113"/>
                <a:gd name="T3" fmla="*/ 33 h 95"/>
                <a:gd name="T4" fmla="*/ 14 w 113"/>
                <a:gd name="T5" fmla="*/ 43 h 95"/>
                <a:gd name="T6" fmla="*/ 26 w 113"/>
                <a:gd name="T7" fmla="*/ 52 h 95"/>
                <a:gd name="T8" fmla="*/ 90 w 113"/>
                <a:gd name="T9" fmla="*/ 95 h 95"/>
                <a:gd name="T10" fmla="*/ 113 w 113"/>
                <a:gd name="T11" fmla="*/ 62 h 95"/>
                <a:gd name="T12" fmla="*/ 23 w 113"/>
                <a:gd name="T13" fmla="*/ 0 h 95"/>
                <a:gd name="T14" fmla="*/ 14 w 113"/>
                <a:gd name="T15" fmla="*/ 1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" h="95">
                  <a:moveTo>
                    <a:pt x="14" y="12"/>
                  </a:moveTo>
                  <a:lnTo>
                    <a:pt x="0" y="33"/>
                  </a:lnTo>
                  <a:lnTo>
                    <a:pt x="14" y="43"/>
                  </a:lnTo>
                  <a:lnTo>
                    <a:pt x="26" y="52"/>
                  </a:lnTo>
                  <a:lnTo>
                    <a:pt x="90" y="95"/>
                  </a:lnTo>
                  <a:lnTo>
                    <a:pt x="113" y="62"/>
                  </a:lnTo>
                  <a:lnTo>
                    <a:pt x="23" y="0"/>
                  </a:lnTo>
                  <a:lnTo>
                    <a:pt x="1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/>
            </a:p>
          </p:txBody>
        </p:sp>
        <p:sp>
          <p:nvSpPr>
            <p:cNvPr id="21" name="Freeform 491"/>
            <p:cNvSpPr/>
            <p:nvPr/>
          </p:nvSpPr>
          <p:spPr bwMode="auto">
            <a:xfrm>
              <a:off x="3463625" y="2415261"/>
              <a:ext cx="177435" cy="226482"/>
            </a:xfrm>
            <a:custGeom>
              <a:avLst/>
              <a:gdLst>
                <a:gd name="T0" fmla="*/ 66 w 104"/>
                <a:gd name="T1" fmla="*/ 0 h 133"/>
                <a:gd name="T2" fmla="*/ 60 w 104"/>
                <a:gd name="T3" fmla="*/ 8 h 133"/>
                <a:gd name="T4" fmla="*/ 59 w 104"/>
                <a:gd name="T5" fmla="*/ 10 h 133"/>
                <a:gd name="T6" fmla="*/ 11 w 104"/>
                <a:gd name="T7" fmla="*/ 29 h 133"/>
                <a:gd name="T8" fmla="*/ 0 w 104"/>
                <a:gd name="T9" fmla="*/ 129 h 133"/>
                <a:gd name="T10" fmla="*/ 37 w 104"/>
                <a:gd name="T11" fmla="*/ 76 h 133"/>
                <a:gd name="T12" fmla="*/ 37 w 104"/>
                <a:gd name="T13" fmla="*/ 51 h 133"/>
                <a:gd name="T14" fmla="*/ 60 w 104"/>
                <a:gd name="T15" fmla="*/ 43 h 133"/>
                <a:gd name="T16" fmla="*/ 63 w 104"/>
                <a:gd name="T17" fmla="*/ 44 h 133"/>
                <a:gd name="T18" fmla="*/ 66 w 104"/>
                <a:gd name="T19" fmla="*/ 71 h 133"/>
                <a:gd name="T20" fmla="*/ 60 w 104"/>
                <a:gd name="T21" fmla="*/ 77 h 133"/>
                <a:gd name="T22" fmla="*/ 42 w 104"/>
                <a:gd name="T23" fmla="*/ 80 h 133"/>
                <a:gd name="T24" fmla="*/ 6 w 104"/>
                <a:gd name="T25" fmla="*/ 133 h 133"/>
                <a:gd name="T26" fmla="*/ 54 w 104"/>
                <a:gd name="T27" fmla="*/ 109 h 133"/>
                <a:gd name="T28" fmla="*/ 60 w 104"/>
                <a:gd name="T29" fmla="*/ 106 h 133"/>
                <a:gd name="T30" fmla="*/ 77 w 104"/>
                <a:gd name="T31" fmla="*/ 98 h 133"/>
                <a:gd name="T32" fmla="*/ 96 w 104"/>
                <a:gd name="T33" fmla="*/ 88 h 133"/>
                <a:gd name="T34" fmla="*/ 97 w 104"/>
                <a:gd name="T35" fmla="*/ 37 h 133"/>
                <a:gd name="T36" fmla="*/ 104 w 104"/>
                <a:gd name="T37" fmla="*/ 26 h 133"/>
                <a:gd name="T38" fmla="*/ 77 w 104"/>
                <a:gd name="T39" fmla="*/ 7 h 133"/>
                <a:gd name="T40" fmla="*/ 66 w 104"/>
                <a:gd name="T41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133">
                  <a:moveTo>
                    <a:pt x="66" y="0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2" y="70"/>
                    <a:pt x="31" y="60"/>
                    <a:pt x="37" y="51"/>
                  </a:cubicBezTo>
                  <a:cubicBezTo>
                    <a:pt x="43" y="43"/>
                    <a:pt x="52" y="40"/>
                    <a:pt x="60" y="43"/>
                  </a:cubicBezTo>
                  <a:cubicBezTo>
                    <a:pt x="61" y="43"/>
                    <a:pt x="62" y="44"/>
                    <a:pt x="63" y="44"/>
                  </a:cubicBezTo>
                  <a:cubicBezTo>
                    <a:pt x="71" y="50"/>
                    <a:pt x="72" y="62"/>
                    <a:pt x="66" y="71"/>
                  </a:cubicBezTo>
                  <a:cubicBezTo>
                    <a:pt x="64" y="74"/>
                    <a:pt x="62" y="76"/>
                    <a:pt x="60" y="77"/>
                  </a:cubicBezTo>
                  <a:cubicBezTo>
                    <a:pt x="55" y="81"/>
                    <a:pt x="48" y="82"/>
                    <a:pt x="42" y="80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77" y="98"/>
                    <a:pt x="77" y="98"/>
                    <a:pt x="77" y="98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77" y="7"/>
                    <a:pt x="77" y="7"/>
                    <a:pt x="77" y="7"/>
                  </a:cubicBez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/>
            </a:p>
          </p:txBody>
        </p:sp>
        <p:sp>
          <p:nvSpPr>
            <p:cNvPr id="22" name="Rectangle 492"/>
            <p:cNvSpPr>
              <a:spLocks noChangeArrowheads="1"/>
            </p:cNvSpPr>
            <p:nvPr/>
          </p:nvSpPr>
          <p:spPr bwMode="auto">
            <a:xfrm>
              <a:off x="3237144" y="2495323"/>
              <a:ext cx="168779" cy="151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/>
            </a:p>
          </p:txBody>
        </p:sp>
        <p:sp>
          <p:nvSpPr>
            <p:cNvPr id="23" name="Rectangle 493"/>
            <p:cNvSpPr>
              <a:spLocks noChangeArrowheads="1"/>
            </p:cNvSpPr>
            <p:nvPr/>
          </p:nvSpPr>
          <p:spPr bwMode="auto">
            <a:xfrm>
              <a:off x="3237144" y="2449161"/>
              <a:ext cx="168779" cy="173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/>
            </a:p>
          </p:txBody>
        </p:sp>
        <p:sp>
          <p:nvSpPr>
            <p:cNvPr id="24" name="Rectangle 494"/>
            <p:cNvSpPr>
              <a:spLocks noChangeArrowheads="1"/>
            </p:cNvSpPr>
            <p:nvPr/>
          </p:nvSpPr>
          <p:spPr bwMode="auto">
            <a:xfrm>
              <a:off x="3237144" y="2403000"/>
              <a:ext cx="168779" cy="158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/>
            </a:p>
          </p:txBody>
        </p:sp>
        <p:sp>
          <p:nvSpPr>
            <p:cNvPr id="25" name="Rectangle 495"/>
            <p:cNvSpPr>
              <a:spLocks noChangeArrowheads="1"/>
            </p:cNvSpPr>
            <p:nvPr/>
          </p:nvSpPr>
          <p:spPr bwMode="auto">
            <a:xfrm>
              <a:off x="3237144" y="2357559"/>
              <a:ext cx="168779" cy="151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/>
            </a:p>
          </p:txBody>
        </p:sp>
        <p:sp>
          <p:nvSpPr>
            <p:cNvPr id="26" name="Freeform 496"/>
            <p:cNvSpPr/>
            <p:nvPr/>
          </p:nvSpPr>
          <p:spPr bwMode="auto">
            <a:xfrm>
              <a:off x="3108756" y="2215467"/>
              <a:ext cx="489749" cy="593613"/>
            </a:xfrm>
            <a:custGeom>
              <a:avLst/>
              <a:gdLst>
                <a:gd name="T0" fmla="*/ 268 w 287"/>
                <a:gd name="T1" fmla="*/ 303 h 348"/>
                <a:gd name="T2" fmla="*/ 245 w 287"/>
                <a:gd name="T3" fmla="*/ 331 h 348"/>
                <a:gd name="T4" fmla="*/ 90 w 287"/>
                <a:gd name="T5" fmla="*/ 331 h 348"/>
                <a:gd name="T6" fmla="*/ 90 w 287"/>
                <a:gd name="T7" fmla="*/ 281 h 348"/>
                <a:gd name="T8" fmla="*/ 76 w 287"/>
                <a:gd name="T9" fmla="*/ 263 h 348"/>
                <a:gd name="T10" fmla="*/ 17 w 287"/>
                <a:gd name="T11" fmla="*/ 263 h 348"/>
                <a:gd name="T12" fmla="*/ 17 w 287"/>
                <a:gd name="T13" fmla="*/ 59 h 348"/>
                <a:gd name="T14" fmla="*/ 40 w 287"/>
                <a:gd name="T15" fmla="*/ 27 h 348"/>
                <a:gd name="T16" fmla="*/ 251 w 287"/>
                <a:gd name="T17" fmla="*/ 27 h 348"/>
                <a:gd name="T18" fmla="*/ 268 w 287"/>
                <a:gd name="T19" fmla="*/ 52 h 348"/>
                <a:gd name="T20" fmla="*/ 268 w 287"/>
                <a:gd name="T21" fmla="*/ 104 h 348"/>
                <a:gd name="T22" fmla="*/ 268 w 287"/>
                <a:gd name="T23" fmla="*/ 104 h 348"/>
                <a:gd name="T24" fmla="*/ 285 w 287"/>
                <a:gd name="T25" fmla="*/ 83 h 348"/>
                <a:gd name="T26" fmla="*/ 285 w 287"/>
                <a:gd name="T27" fmla="*/ 45 h 348"/>
                <a:gd name="T28" fmla="*/ 252 w 287"/>
                <a:gd name="T29" fmla="*/ 8 h 348"/>
                <a:gd name="T30" fmla="*/ 70 w 287"/>
                <a:gd name="T31" fmla="*/ 8 h 348"/>
                <a:gd name="T32" fmla="*/ 40 w 287"/>
                <a:gd name="T33" fmla="*/ 8 h 348"/>
                <a:gd name="T34" fmla="*/ 0 w 287"/>
                <a:gd name="T35" fmla="*/ 44 h 348"/>
                <a:gd name="T36" fmla="*/ 0 w 287"/>
                <a:gd name="T37" fmla="*/ 294 h 348"/>
                <a:gd name="T38" fmla="*/ 82 w 287"/>
                <a:gd name="T39" fmla="*/ 346 h 348"/>
                <a:gd name="T40" fmla="*/ 252 w 287"/>
                <a:gd name="T41" fmla="*/ 346 h 348"/>
                <a:gd name="T42" fmla="*/ 285 w 287"/>
                <a:gd name="T43" fmla="*/ 321 h 348"/>
                <a:gd name="T44" fmla="*/ 285 w 287"/>
                <a:gd name="T45" fmla="*/ 228 h 348"/>
                <a:gd name="T46" fmla="*/ 268 w 287"/>
                <a:gd name="T47" fmla="*/ 238 h 348"/>
                <a:gd name="T48" fmla="*/ 268 w 287"/>
                <a:gd name="T49" fmla="*/ 30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7" h="348">
                  <a:moveTo>
                    <a:pt x="268" y="303"/>
                  </a:moveTo>
                  <a:cubicBezTo>
                    <a:pt x="268" y="303"/>
                    <a:pt x="272" y="331"/>
                    <a:pt x="245" y="331"/>
                  </a:cubicBezTo>
                  <a:cubicBezTo>
                    <a:pt x="217" y="331"/>
                    <a:pt x="90" y="331"/>
                    <a:pt x="90" y="331"/>
                  </a:cubicBezTo>
                  <a:cubicBezTo>
                    <a:pt x="90" y="281"/>
                    <a:pt x="90" y="281"/>
                    <a:pt x="90" y="281"/>
                  </a:cubicBezTo>
                  <a:cubicBezTo>
                    <a:pt x="90" y="281"/>
                    <a:pt x="91" y="263"/>
                    <a:pt x="76" y="263"/>
                  </a:cubicBezTo>
                  <a:cubicBezTo>
                    <a:pt x="60" y="263"/>
                    <a:pt x="17" y="263"/>
                    <a:pt x="17" y="263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59"/>
                    <a:pt x="13" y="27"/>
                    <a:pt x="40" y="27"/>
                  </a:cubicBezTo>
                  <a:cubicBezTo>
                    <a:pt x="251" y="27"/>
                    <a:pt x="251" y="27"/>
                    <a:pt x="251" y="27"/>
                  </a:cubicBezTo>
                  <a:cubicBezTo>
                    <a:pt x="251" y="27"/>
                    <a:pt x="268" y="30"/>
                    <a:pt x="268" y="52"/>
                  </a:cubicBezTo>
                  <a:cubicBezTo>
                    <a:pt x="268" y="57"/>
                    <a:pt x="268" y="77"/>
                    <a:pt x="268" y="104"/>
                  </a:cubicBezTo>
                  <a:cubicBezTo>
                    <a:pt x="268" y="104"/>
                    <a:pt x="268" y="104"/>
                    <a:pt x="268" y="104"/>
                  </a:cubicBezTo>
                  <a:cubicBezTo>
                    <a:pt x="285" y="83"/>
                    <a:pt x="285" y="83"/>
                    <a:pt x="285" y="83"/>
                  </a:cubicBezTo>
                  <a:cubicBezTo>
                    <a:pt x="285" y="60"/>
                    <a:pt x="285" y="45"/>
                    <a:pt x="285" y="45"/>
                  </a:cubicBezTo>
                  <a:cubicBezTo>
                    <a:pt x="285" y="45"/>
                    <a:pt x="287" y="8"/>
                    <a:pt x="252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0" y="0"/>
                    <a:pt x="0" y="44"/>
                  </a:cubicBezTo>
                  <a:cubicBezTo>
                    <a:pt x="0" y="87"/>
                    <a:pt x="0" y="294"/>
                    <a:pt x="0" y="294"/>
                  </a:cubicBezTo>
                  <a:cubicBezTo>
                    <a:pt x="82" y="346"/>
                    <a:pt x="82" y="346"/>
                    <a:pt x="82" y="346"/>
                  </a:cubicBezTo>
                  <a:cubicBezTo>
                    <a:pt x="252" y="346"/>
                    <a:pt x="252" y="346"/>
                    <a:pt x="252" y="346"/>
                  </a:cubicBezTo>
                  <a:cubicBezTo>
                    <a:pt x="252" y="346"/>
                    <a:pt x="285" y="348"/>
                    <a:pt x="285" y="321"/>
                  </a:cubicBezTo>
                  <a:cubicBezTo>
                    <a:pt x="285" y="312"/>
                    <a:pt x="285" y="274"/>
                    <a:pt x="285" y="228"/>
                  </a:cubicBezTo>
                  <a:cubicBezTo>
                    <a:pt x="268" y="238"/>
                    <a:pt x="268" y="238"/>
                    <a:pt x="268" y="238"/>
                  </a:cubicBezTo>
                  <a:cubicBezTo>
                    <a:pt x="268" y="275"/>
                    <a:pt x="268" y="303"/>
                    <a:pt x="268" y="3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015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773202" y="2163081"/>
            <a:ext cx="484115" cy="428189"/>
            <a:chOff x="5030931" y="2884106"/>
            <a:chExt cx="645486" cy="570919"/>
          </a:xfrm>
        </p:grpSpPr>
        <p:sp>
          <p:nvSpPr>
            <p:cNvPr id="28" name="椭圆 27"/>
            <p:cNvSpPr/>
            <p:nvPr/>
          </p:nvSpPr>
          <p:spPr>
            <a:xfrm>
              <a:off x="5055353" y="2884106"/>
              <a:ext cx="562742" cy="5627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/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030931" y="2902999"/>
              <a:ext cx="645486" cy="5520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100" dirty="0" smtClean="0">
                  <a:solidFill>
                    <a:srgbClr val="00B050"/>
                  </a:solidFill>
                  <a:latin typeface="Impact" panose="020B0806030902050204" pitchFamily="34" charset="0"/>
                </a:rPr>
                <a:t>03</a:t>
              </a:r>
              <a:endParaRPr lang="zh-CN" altLang="en-US" sz="2100" dirty="0">
                <a:solidFill>
                  <a:srgbClr val="00B050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53" name="任意多边形 52"/>
          <p:cNvSpPr/>
          <p:nvPr/>
        </p:nvSpPr>
        <p:spPr>
          <a:xfrm>
            <a:off x="665824" y="1280994"/>
            <a:ext cx="632016" cy="645634"/>
          </a:xfrm>
          <a:custGeom>
            <a:avLst/>
            <a:gdLst>
              <a:gd name="connsiteX0" fmla="*/ 870381 w 1740762"/>
              <a:gd name="connsiteY0" fmla="*/ 422211 h 1740760"/>
              <a:gd name="connsiteX1" fmla="*/ 422212 w 1740762"/>
              <a:gd name="connsiteY1" fmla="*/ 870380 h 1740760"/>
              <a:gd name="connsiteX2" fmla="*/ 870381 w 1740762"/>
              <a:gd name="connsiteY2" fmla="*/ 1318549 h 1740760"/>
              <a:gd name="connsiteX3" fmla="*/ 1318550 w 1740762"/>
              <a:gd name="connsiteY3" fmla="*/ 870380 h 1740760"/>
              <a:gd name="connsiteX4" fmla="*/ 870381 w 1740762"/>
              <a:gd name="connsiteY4" fmla="*/ 422211 h 1740760"/>
              <a:gd name="connsiteX5" fmla="*/ 785261 w 1740762"/>
              <a:gd name="connsiteY5" fmla="*/ 0 h 1740760"/>
              <a:gd name="connsiteX6" fmla="*/ 955501 w 1740762"/>
              <a:gd name="connsiteY6" fmla="*/ 0 h 1740760"/>
              <a:gd name="connsiteX7" fmla="*/ 955501 w 1740762"/>
              <a:gd name="connsiteY7" fmla="*/ 134329 h 1740760"/>
              <a:gd name="connsiteX8" fmla="*/ 1014988 w 1740762"/>
              <a:gd name="connsiteY8" fmla="*/ 143408 h 1740760"/>
              <a:gd name="connsiteX9" fmla="*/ 1073317 w 1740762"/>
              <a:gd name="connsiteY9" fmla="*/ 158020 h 1740760"/>
              <a:gd name="connsiteX10" fmla="*/ 1124821 w 1740762"/>
              <a:gd name="connsiteY10" fmla="*/ 33680 h 1740760"/>
              <a:gd name="connsiteX11" fmla="*/ 1282102 w 1740762"/>
              <a:gd name="connsiteY11" fmla="*/ 98828 h 1740760"/>
              <a:gd name="connsiteX12" fmla="*/ 1229998 w 1740762"/>
              <a:gd name="connsiteY12" fmla="*/ 224619 h 1740760"/>
              <a:gd name="connsiteX13" fmla="*/ 1250218 w 1740762"/>
              <a:gd name="connsiteY13" fmla="*/ 235760 h 1740760"/>
              <a:gd name="connsiteX14" fmla="*/ 1327066 w 1740762"/>
              <a:gd name="connsiteY14" fmla="*/ 289364 h 1740760"/>
              <a:gd name="connsiteX15" fmla="*/ 1329143 w 1740762"/>
              <a:gd name="connsiteY15" fmla="*/ 291241 h 1740760"/>
              <a:gd name="connsiteX16" fmla="*/ 1425645 w 1740762"/>
              <a:gd name="connsiteY16" fmla="*/ 194739 h 1740760"/>
              <a:gd name="connsiteX17" fmla="*/ 1546022 w 1740762"/>
              <a:gd name="connsiteY17" fmla="*/ 315117 h 1740760"/>
              <a:gd name="connsiteX18" fmla="*/ 1448558 w 1740762"/>
              <a:gd name="connsiteY18" fmla="*/ 412582 h 1740760"/>
              <a:gd name="connsiteX19" fmla="*/ 1457388 w 1740762"/>
              <a:gd name="connsiteY19" fmla="*/ 422838 h 1740760"/>
              <a:gd name="connsiteX20" fmla="*/ 1514167 w 1740762"/>
              <a:gd name="connsiteY20" fmla="*/ 511583 h 1740760"/>
              <a:gd name="connsiteX21" fmla="*/ 1641935 w 1740762"/>
              <a:gd name="connsiteY21" fmla="*/ 458659 h 1740760"/>
              <a:gd name="connsiteX22" fmla="*/ 1707082 w 1740762"/>
              <a:gd name="connsiteY22" fmla="*/ 615941 h 1740760"/>
              <a:gd name="connsiteX23" fmla="*/ 1579247 w 1740762"/>
              <a:gd name="connsiteY23" fmla="*/ 668892 h 1740760"/>
              <a:gd name="connsiteX24" fmla="*/ 1584835 w 1740762"/>
              <a:gd name="connsiteY24" fmla="*/ 687711 h 1740760"/>
              <a:gd name="connsiteX25" fmla="*/ 1601709 w 1740762"/>
              <a:gd name="connsiteY25" fmla="*/ 777321 h 1740760"/>
              <a:gd name="connsiteX26" fmla="*/ 1602202 w 1740762"/>
              <a:gd name="connsiteY26" fmla="*/ 785260 h 1740760"/>
              <a:gd name="connsiteX27" fmla="*/ 1740762 w 1740762"/>
              <a:gd name="connsiteY27" fmla="*/ 785260 h 1740760"/>
              <a:gd name="connsiteX28" fmla="*/ 1740762 w 1740762"/>
              <a:gd name="connsiteY28" fmla="*/ 955500 h 1740760"/>
              <a:gd name="connsiteX29" fmla="*/ 1602244 w 1740762"/>
              <a:gd name="connsiteY29" fmla="*/ 955500 h 1740760"/>
              <a:gd name="connsiteX30" fmla="*/ 1592412 w 1740762"/>
              <a:gd name="connsiteY30" fmla="*/ 1019928 h 1740760"/>
              <a:gd name="connsiteX31" fmla="*/ 1579385 w 1740762"/>
              <a:gd name="connsiteY31" fmla="*/ 1071925 h 1740760"/>
              <a:gd name="connsiteX32" fmla="*/ 1707082 w 1740762"/>
              <a:gd name="connsiteY32" fmla="*/ 1124819 h 1740760"/>
              <a:gd name="connsiteX33" fmla="*/ 1641935 w 1740762"/>
              <a:gd name="connsiteY33" fmla="*/ 1282101 h 1740760"/>
              <a:gd name="connsiteX34" fmla="*/ 1514336 w 1740762"/>
              <a:gd name="connsiteY34" fmla="*/ 1229247 h 1740760"/>
              <a:gd name="connsiteX35" fmla="*/ 1500059 w 1740762"/>
              <a:gd name="connsiteY35" fmla="*/ 1255158 h 1740760"/>
              <a:gd name="connsiteX36" fmla="*/ 1448892 w 1740762"/>
              <a:gd name="connsiteY36" fmla="*/ 1328512 h 1740760"/>
              <a:gd name="connsiteX37" fmla="*/ 1546022 w 1740762"/>
              <a:gd name="connsiteY37" fmla="*/ 1425643 h 1740760"/>
              <a:gd name="connsiteX38" fmla="*/ 1425645 w 1740762"/>
              <a:gd name="connsiteY38" fmla="*/ 1546021 h 1740760"/>
              <a:gd name="connsiteX39" fmla="*/ 1328549 w 1740762"/>
              <a:gd name="connsiteY39" fmla="*/ 1448925 h 1740760"/>
              <a:gd name="connsiteX40" fmla="*/ 1312981 w 1740762"/>
              <a:gd name="connsiteY40" fmla="*/ 1462328 h 1740760"/>
              <a:gd name="connsiteX41" fmla="*/ 1229762 w 1740762"/>
              <a:gd name="connsiteY41" fmla="*/ 1515571 h 1740760"/>
              <a:gd name="connsiteX42" fmla="*/ 1282102 w 1740762"/>
              <a:gd name="connsiteY42" fmla="*/ 1641932 h 1740760"/>
              <a:gd name="connsiteX43" fmla="*/ 1124821 w 1740762"/>
              <a:gd name="connsiteY43" fmla="*/ 1707080 h 1740760"/>
              <a:gd name="connsiteX44" fmla="*/ 1073151 w 1740762"/>
              <a:gd name="connsiteY44" fmla="*/ 1582339 h 1740760"/>
              <a:gd name="connsiteX45" fmla="*/ 1048108 w 1740762"/>
              <a:gd name="connsiteY45" fmla="*/ 1589775 h 1740760"/>
              <a:gd name="connsiteX46" fmla="*/ 958498 w 1740762"/>
              <a:gd name="connsiteY46" fmla="*/ 1606649 h 1740760"/>
              <a:gd name="connsiteX47" fmla="*/ 955501 w 1740762"/>
              <a:gd name="connsiteY47" fmla="*/ 1606835 h 1740760"/>
              <a:gd name="connsiteX48" fmla="*/ 955501 w 1740762"/>
              <a:gd name="connsiteY48" fmla="*/ 1740760 h 1740760"/>
              <a:gd name="connsiteX49" fmla="*/ 785261 w 1740762"/>
              <a:gd name="connsiteY49" fmla="*/ 1740760 h 1740760"/>
              <a:gd name="connsiteX50" fmla="*/ 785261 w 1740762"/>
              <a:gd name="connsiteY50" fmla="*/ 1607939 h 1740760"/>
              <a:gd name="connsiteX51" fmla="*/ 715891 w 1740762"/>
              <a:gd name="connsiteY51" fmla="*/ 1597352 h 1740760"/>
              <a:gd name="connsiteX52" fmla="*/ 666516 w 1740762"/>
              <a:gd name="connsiteY52" fmla="*/ 1584982 h 1740760"/>
              <a:gd name="connsiteX53" fmla="*/ 615942 w 1740762"/>
              <a:gd name="connsiteY53" fmla="*/ 1707080 h 1740760"/>
              <a:gd name="connsiteX54" fmla="*/ 458661 w 1740762"/>
              <a:gd name="connsiteY54" fmla="*/ 1641932 h 1740760"/>
              <a:gd name="connsiteX55" fmla="*/ 508928 w 1740762"/>
              <a:gd name="connsiteY55" fmla="*/ 1520575 h 1740760"/>
              <a:gd name="connsiteX56" fmla="*/ 480660 w 1740762"/>
              <a:gd name="connsiteY56" fmla="*/ 1504999 h 1740760"/>
              <a:gd name="connsiteX57" fmla="*/ 407307 w 1740762"/>
              <a:gd name="connsiteY57" fmla="*/ 1453832 h 1740760"/>
              <a:gd name="connsiteX58" fmla="*/ 315118 w 1740762"/>
              <a:gd name="connsiteY58" fmla="*/ 1546021 h 1740760"/>
              <a:gd name="connsiteX59" fmla="*/ 194740 w 1740762"/>
              <a:gd name="connsiteY59" fmla="*/ 1425643 h 1740760"/>
              <a:gd name="connsiteX60" fmla="*/ 286894 w 1740762"/>
              <a:gd name="connsiteY60" fmla="*/ 1333489 h 1740760"/>
              <a:gd name="connsiteX61" fmla="*/ 273491 w 1740762"/>
              <a:gd name="connsiteY61" fmla="*/ 1317922 h 1740760"/>
              <a:gd name="connsiteX62" fmla="*/ 218783 w 1740762"/>
              <a:gd name="connsiteY62" fmla="*/ 1232414 h 1740760"/>
              <a:gd name="connsiteX63" fmla="*/ 98828 w 1740762"/>
              <a:gd name="connsiteY63" fmla="*/ 1282101 h 1740760"/>
              <a:gd name="connsiteX64" fmla="*/ 33680 w 1740762"/>
              <a:gd name="connsiteY64" fmla="*/ 1124819 h 1740760"/>
              <a:gd name="connsiteX65" fmla="*/ 152714 w 1740762"/>
              <a:gd name="connsiteY65" fmla="*/ 1075514 h 1740760"/>
              <a:gd name="connsiteX66" fmla="*/ 146043 w 1740762"/>
              <a:gd name="connsiteY66" fmla="*/ 1053048 h 1740760"/>
              <a:gd name="connsiteX67" fmla="*/ 129170 w 1740762"/>
              <a:gd name="connsiteY67" fmla="*/ 963438 h 1740760"/>
              <a:gd name="connsiteX68" fmla="*/ 128677 w 1740762"/>
              <a:gd name="connsiteY68" fmla="*/ 955500 h 1740760"/>
              <a:gd name="connsiteX69" fmla="*/ 0 w 1740762"/>
              <a:gd name="connsiteY69" fmla="*/ 955500 h 1740760"/>
              <a:gd name="connsiteX70" fmla="*/ 0 w 1740762"/>
              <a:gd name="connsiteY70" fmla="*/ 785260 h 1740760"/>
              <a:gd name="connsiteX71" fmla="*/ 128814 w 1740762"/>
              <a:gd name="connsiteY71" fmla="*/ 785260 h 1740760"/>
              <a:gd name="connsiteX72" fmla="*/ 134981 w 1740762"/>
              <a:gd name="connsiteY72" fmla="*/ 739025 h 1740760"/>
              <a:gd name="connsiteX73" fmla="*/ 147040 w 1740762"/>
              <a:gd name="connsiteY73" fmla="*/ 683819 h 1740760"/>
              <a:gd name="connsiteX74" fmla="*/ 152622 w 1740762"/>
              <a:gd name="connsiteY74" fmla="*/ 665208 h 1740760"/>
              <a:gd name="connsiteX75" fmla="*/ 33680 w 1740762"/>
              <a:gd name="connsiteY75" fmla="*/ 615940 h 1740760"/>
              <a:gd name="connsiteX76" fmla="*/ 98828 w 1740762"/>
              <a:gd name="connsiteY76" fmla="*/ 458659 h 1740760"/>
              <a:gd name="connsiteX77" fmla="*/ 219054 w 1740762"/>
              <a:gd name="connsiteY77" fmla="*/ 508459 h 1740760"/>
              <a:gd name="connsiteX78" fmla="*/ 264199 w 1740762"/>
              <a:gd name="connsiteY78" fmla="*/ 435381 h 1740760"/>
              <a:gd name="connsiteX79" fmla="*/ 286732 w 1740762"/>
              <a:gd name="connsiteY79" fmla="*/ 407109 h 1740760"/>
              <a:gd name="connsiteX80" fmla="*/ 194740 w 1740762"/>
              <a:gd name="connsiteY80" fmla="*/ 315117 h 1740760"/>
              <a:gd name="connsiteX81" fmla="*/ 315118 w 1740762"/>
              <a:gd name="connsiteY81" fmla="*/ 194739 h 1740760"/>
              <a:gd name="connsiteX82" fmla="*/ 407197 w 1740762"/>
              <a:gd name="connsiteY82" fmla="*/ 286817 h 1740760"/>
              <a:gd name="connsiteX83" fmla="*/ 460791 w 1740762"/>
              <a:gd name="connsiteY83" fmla="*/ 248268 h 1740760"/>
              <a:gd name="connsiteX84" fmla="*/ 508858 w 1740762"/>
              <a:gd name="connsiteY84" fmla="*/ 220014 h 1740760"/>
              <a:gd name="connsiteX85" fmla="*/ 458661 w 1740762"/>
              <a:gd name="connsiteY85" fmla="*/ 98828 h 1740760"/>
              <a:gd name="connsiteX86" fmla="*/ 615942 w 1740762"/>
              <a:gd name="connsiteY86" fmla="*/ 33679 h 1740760"/>
              <a:gd name="connsiteX87" fmla="*/ 666597 w 1740762"/>
              <a:gd name="connsiteY87" fmla="*/ 155970 h 1740760"/>
              <a:gd name="connsiteX88" fmla="*/ 715891 w 1740762"/>
              <a:gd name="connsiteY88" fmla="*/ 143408 h 1740760"/>
              <a:gd name="connsiteX89" fmla="*/ 785261 w 1740762"/>
              <a:gd name="connsiteY89" fmla="*/ 132820 h 174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40762" h="1740760">
                <a:moveTo>
                  <a:pt x="870381" y="422211"/>
                </a:moveTo>
                <a:cubicBezTo>
                  <a:pt x="622864" y="422211"/>
                  <a:pt x="422212" y="622863"/>
                  <a:pt x="422212" y="870380"/>
                </a:cubicBezTo>
                <a:cubicBezTo>
                  <a:pt x="422212" y="1117897"/>
                  <a:pt x="622864" y="1318549"/>
                  <a:pt x="870381" y="1318549"/>
                </a:cubicBezTo>
                <a:cubicBezTo>
                  <a:pt x="1117898" y="1318549"/>
                  <a:pt x="1318550" y="1117897"/>
                  <a:pt x="1318550" y="870380"/>
                </a:cubicBezTo>
                <a:cubicBezTo>
                  <a:pt x="1318550" y="622863"/>
                  <a:pt x="1117898" y="422211"/>
                  <a:pt x="870381" y="422211"/>
                </a:cubicBezTo>
                <a:close/>
                <a:moveTo>
                  <a:pt x="785261" y="0"/>
                </a:moveTo>
                <a:lnTo>
                  <a:pt x="955501" y="0"/>
                </a:lnTo>
                <a:lnTo>
                  <a:pt x="955501" y="134329"/>
                </a:lnTo>
                <a:lnTo>
                  <a:pt x="1014988" y="143408"/>
                </a:lnTo>
                <a:lnTo>
                  <a:pt x="1073317" y="158020"/>
                </a:lnTo>
                <a:lnTo>
                  <a:pt x="1124821" y="33680"/>
                </a:lnTo>
                <a:lnTo>
                  <a:pt x="1282102" y="98828"/>
                </a:lnTo>
                <a:lnTo>
                  <a:pt x="1229998" y="224619"/>
                </a:lnTo>
                <a:lnTo>
                  <a:pt x="1250218" y="235760"/>
                </a:lnTo>
                <a:cubicBezTo>
                  <a:pt x="1276992" y="252029"/>
                  <a:pt x="1302655" y="269943"/>
                  <a:pt x="1327066" y="289364"/>
                </a:cubicBezTo>
                <a:lnTo>
                  <a:pt x="1329143" y="291241"/>
                </a:lnTo>
                <a:lnTo>
                  <a:pt x="1425645" y="194739"/>
                </a:lnTo>
                <a:lnTo>
                  <a:pt x="1546022" y="315117"/>
                </a:lnTo>
                <a:lnTo>
                  <a:pt x="1448558" y="412582"/>
                </a:lnTo>
                <a:lnTo>
                  <a:pt x="1457388" y="422838"/>
                </a:lnTo>
                <a:lnTo>
                  <a:pt x="1514167" y="511583"/>
                </a:lnTo>
                <a:lnTo>
                  <a:pt x="1641935" y="458659"/>
                </a:lnTo>
                <a:lnTo>
                  <a:pt x="1707082" y="615941"/>
                </a:lnTo>
                <a:lnTo>
                  <a:pt x="1579247" y="668892"/>
                </a:lnTo>
                <a:lnTo>
                  <a:pt x="1584835" y="687711"/>
                </a:lnTo>
                <a:cubicBezTo>
                  <a:pt x="1592232" y="716929"/>
                  <a:pt x="1597895" y="746838"/>
                  <a:pt x="1601709" y="777321"/>
                </a:cubicBezTo>
                <a:lnTo>
                  <a:pt x="1602202" y="785260"/>
                </a:lnTo>
                <a:lnTo>
                  <a:pt x="1740762" y="785260"/>
                </a:lnTo>
                <a:lnTo>
                  <a:pt x="1740762" y="955500"/>
                </a:lnTo>
                <a:lnTo>
                  <a:pt x="1602244" y="955500"/>
                </a:lnTo>
                <a:lnTo>
                  <a:pt x="1592412" y="1019928"/>
                </a:lnTo>
                <a:lnTo>
                  <a:pt x="1579385" y="1071925"/>
                </a:lnTo>
                <a:lnTo>
                  <a:pt x="1707082" y="1124819"/>
                </a:lnTo>
                <a:lnTo>
                  <a:pt x="1641935" y="1282101"/>
                </a:lnTo>
                <a:lnTo>
                  <a:pt x="1514336" y="1229247"/>
                </a:lnTo>
                <a:lnTo>
                  <a:pt x="1500059" y="1255158"/>
                </a:lnTo>
                <a:lnTo>
                  <a:pt x="1448892" y="1328512"/>
                </a:lnTo>
                <a:lnTo>
                  <a:pt x="1546022" y="1425643"/>
                </a:lnTo>
                <a:lnTo>
                  <a:pt x="1425645" y="1546021"/>
                </a:lnTo>
                <a:lnTo>
                  <a:pt x="1328549" y="1448925"/>
                </a:lnTo>
                <a:lnTo>
                  <a:pt x="1312981" y="1462328"/>
                </a:lnTo>
                <a:lnTo>
                  <a:pt x="1229762" y="1515571"/>
                </a:lnTo>
                <a:lnTo>
                  <a:pt x="1282102" y="1641932"/>
                </a:lnTo>
                <a:lnTo>
                  <a:pt x="1124821" y="1707080"/>
                </a:lnTo>
                <a:lnTo>
                  <a:pt x="1073151" y="1582339"/>
                </a:lnTo>
                <a:lnTo>
                  <a:pt x="1048108" y="1589775"/>
                </a:lnTo>
                <a:cubicBezTo>
                  <a:pt x="1018890" y="1597172"/>
                  <a:pt x="988981" y="1602835"/>
                  <a:pt x="958498" y="1606649"/>
                </a:cubicBezTo>
                <a:lnTo>
                  <a:pt x="955501" y="1606835"/>
                </a:lnTo>
                <a:lnTo>
                  <a:pt x="955501" y="1740760"/>
                </a:lnTo>
                <a:lnTo>
                  <a:pt x="785261" y="1740760"/>
                </a:lnTo>
                <a:lnTo>
                  <a:pt x="785261" y="1607939"/>
                </a:lnTo>
                <a:lnTo>
                  <a:pt x="715891" y="1597352"/>
                </a:lnTo>
                <a:lnTo>
                  <a:pt x="666516" y="1584982"/>
                </a:lnTo>
                <a:lnTo>
                  <a:pt x="615942" y="1707080"/>
                </a:lnTo>
                <a:lnTo>
                  <a:pt x="458661" y="1641932"/>
                </a:lnTo>
                <a:lnTo>
                  <a:pt x="508928" y="1520575"/>
                </a:lnTo>
                <a:lnTo>
                  <a:pt x="480660" y="1504999"/>
                </a:lnTo>
                <a:lnTo>
                  <a:pt x="407307" y="1453832"/>
                </a:lnTo>
                <a:lnTo>
                  <a:pt x="315118" y="1546021"/>
                </a:lnTo>
                <a:lnTo>
                  <a:pt x="194740" y="1425643"/>
                </a:lnTo>
                <a:lnTo>
                  <a:pt x="286894" y="1333489"/>
                </a:lnTo>
                <a:lnTo>
                  <a:pt x="273491" y="1317922"/>
                </a:lnTo>
                <a:lnTo>
                  <a:pt x="218783" y="1232414"/>
                </a:lnTo>
                <a:lnTo>
                  <a:pt x="98828" y="1282101"/>
                </a:lnTo>
                <a:lnTo>
                  <a:pt x="33680" y="1124819"/>
                </a:lnTo>
                <a:lnTo>
                  <a:pt x="152714" y="1075514"/>
                </a:lnTo>
                <a:lnTo>
                  <a:pt x="146043" y="1053048"/>
                </a:lnTo>
                <a:cubicBezTo>
                  <a:pt x="138647" y="1023830"/>
                  <a:pt x="132984" y="993922"/>
                  <a:pt x="129170" y="963438"/>
                </a:cubicBezTo>
                <a:lnTo>
                  <a:pt x="128677" y="955500"/>
                </a:lnTo>
                <a:lnTo>
                  <a:pt x="0" y="955500"/>
                </a:lnTo>
                <a:lnTo>
                  <a:pt x="0" y="785260"/>
                </a:lnTo>
                <a:lnTo>
                  <a:pt x="128814" y="785260"/>
                </a:lnTo>
                <a:lnTo>
                  <a:pt x="134981" y="739025"/>
                </a:lnTo>
                <a:cubicBezTo>
                  <a:pt x="138313" y="720372"/>
                  <a:pt x="142341" y="701961"/>
                  <a:pt x="147040" y="683819"/>
                </a:cubicBezTo>
                <a:lnTo>
                  <a:pt x="152622" y="665208"/>
                </a:lnTo>
                <a:lnTo>
                  <a:pt x="33680" y="615940"/>
                </a:lnTo>
                <a:lnTo>
                  <a:pt x="98828" y="458659"/>
                </a:lnTo>
                <a:lnTo>
                  <a:pt x="219054" y="508459"/>
                </a:lnTo>
                <a:lnTo>
                  <a:pt x="264199" y="435381"/>
                </a:lnTo>
                <a:lnTo>
                  <a:pt x="286732" y="407109"/>
                </a:lnTo>
                <a:lnTo>
                  <a:pt x="194740" y="315117"/>
                </a:lnTo>
                <a:lnTo>
                  <a:pt x="315118" y="194739"/>
                </a:lnTo>
                <a:lnTo>
                  <a:pt x="407197" y="286817"/>
                </a:lnTo>
                <a:lnTo>
                  <a:pt x="460791" y="248268"/>
                </a:lnTo>
                <a:lnTo>
                  <a:pt x="508858" y="220014"/>
                </a:lnTo>
                <a:lnTo>
                  <a:pt x="458661" y="98828"/>
                </a:lnTo>
                <a:lnTo>
                  <a:pt x="615942" y="33679"/>
                </a:lnTo>
                <a:lnTo>
                  <a:pt x="666597" y="155970"/>
                </a:lnTo>
                <a:lnTo>
                  <a:pt x="715891" y="143408"/>
                </a:lnTo>
                <a:lnTo>
                  <a:pt x="785261" y="13282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>
              <a:solidFill>
                <a:prstClr val="white"/>
              </a:solidFill>
            </a:endParaRPr>
          </a:p>
        </p:txBody>
      </p:sp>
      <p:sp>
        <p:nvSpPr>
          <p:cNvPr id="54" name="任意多边形 53"/>
          <p:cNvSpPr/>
          <p:nvPr/>
        </p:nvSpPr>
        <p:spPr>
          <a:xfrm>
            <a:off x="1227484" y="1112033"/>
            <a:ext cx="472608" cy="482792"/>
          </a:xfrm>
          <a:custGeom>
            <a:avLst/>
            <a:gdLst>
              <a:gd name="connsiteX0" fmla="*/ 870381 w 1740762"/>
              <a:gd name="connsiteY0" fmla="*/ 422211 h 1740760"/>
              <a:gd name="connsiteX1" fmla="*/ 422212 w 1740762"/>
              <a:gd name="connsiteY1" fmla="*/ 870380 h 1740760"/>
              <a:gd name="connsiteX2" fmla="*/ 870381 w 1740762"/>
              <a:gd name="connsiteY2" fmla="*/ 1318549 h 1740760"/>
              <a:gd name="connsiteX3" fmla="*/ 1318550 w 1740762"/>
              <a:gd name="connsiteY3" fmla="*/ 870380 h 1740760"/>
              <a:gd name="connsiteX4" fmla="*/ 870381 w 1740762"/>
              <a:gd name="connsiteY4" fmla="*/ 422211 h 1740760"/>
              <a:gd name="connsiteX5" fmla="*/ 785261 w 1740762"/>
              <a:gd name="connsiteY5" fmla="*/ 0 h 1740760"/>
              <a:gd name="connsiteX6" fmla="*/ 955501 w 1740762"/>
              <a:gd name="connsiteY6" fmla="*/ 0 h 1740760"/>
              <a:gd name="connsiteX7" fmla="*/ 955501 w 1740762"/>
              <a:gd name="connsiteY7" fmla="*/ 134329 h 1740760"/>
              <a:gd name="connsiteX8" fmla="*/ 1014988 w 1740762"/>
              <a:gd name="connsiteY8" fmla="*/ 143408 h 1740760"/>
              <a:gd name="connsiteX9" fmla="*/ 1073317 w 1740762"/>
              <a:gd name="connsiteY9" fmla="*/ 158020 h 1740760"/>
              <a:gd name="connsiteX10" fmla="*/ 1124821 w 1740762"/>
              <a:gd name="connsiteY10" fmla="*/ 33680 h 1740760"/>
              <a:gd name="connsiteX11" fmla="*/ 1282102 w 1740762"/>
              <a:gd name="connsiteY11" fmla="*/ 98828 h 1740760"/>
              <a:gd name="connsiteX12" fmla="*/ 1229998 w 1740762"/>
              <a:gd name="connsiteY12" fmla="*/ 224619 h 1740760"/>
              <a:gd name="connsiteX13" fmla="*/ 1250218 w 1740762"/>
              <a:gd name="connsiteY13" fmla="*/ 235760 h 1740760"/>
              <a:gd name="connsiteX14" fmla="*/ 1327066 w 1740762"/>
              <a:gd name="connsiteY14" fmla="*/ 289364 h 1740760"/>
              <a:gd name="connsiteX15" fmla="*/ 1329143 w 1740762"/>
              <a:gd name="connsiteY15" fmla="*/ 291241 h 1740760"/>
              <a:gd name="connsiteX16" fmla="*/ 1425645 w 1740762"/>
              <a:gd name="connsiteY16" fmla="*/ 194739 h 1740760"/>
              <a:gd name="connsiteX17" fmla="*/ 1546022 w 1740762"/>
              <a:gd name="connsiteY17" fmla="*/ 315117 h 1740760"/>
              <a:gd name="connsiteX18" fmla="*/ 1448558 w 1740762"/>
              <a:gd name="connsiteY18" fmla="*/ 412582 h 1740760"/>
              <a:gd name="connsiteX19" fmla="*/ 1457388 w 1740762"/>
              <a:gd name="connsiteY19" fmla="*/ 422838 h 1740760"/>
              <a:gd name="connsiteX20" fmla="*/ 1514167 w 1740762"/>
              <a:gd name="connsiteY20" fmla="*/ 511583 h 1740760"/>
              <a:gd name="connsiteX21" fmla="*/ 1641935 w 1740762"/>
              <a:gd name="connsiteY21" fmla="*/ 458659 h 1740760"/>
              <a:gd name="connsiteX22" fmla="*/ 1707082 w 1740762"/>
              <a:gd name="connsiteY22" fmla="*/ 615941 h 1740760"/>
              <a:gd name="connsiteX23" fmla="*/ 1579247 w 1740762"/>
              <a:gd name="connsiteY23" fmla="*/ 668892 h 1740760"/>
              <a:gd name="connsiteX24" fmla="*/ 1584835 w 1740762"/>
              <a:gd name="connsiteY24" fmla="*/ 687711 h 1740760"/>
              <a:gd name="connsiteX25" fmla="*/ 1601709 w 1740762"/>
              <a:gd name="connsiteY25" fmla="*/ 777321 h 1740760"/>
              <a:gd name="connsiteX26" fmla="*/ 1602202 w 1740762"/>
              <a:gd name="connsiteY26" fmla="*/ 785260 h 1740760"/>
              <a:gd name="connsiteX27" fmla="*/ 1740762 w 1740762"/>
              <a:gd name="connsiteY27" fmla="*/ 785260 h 1740760"/>
              <a:gd name="connsiteX28" fmla="*/ 1740762 w 1740762"/>
              <a:gd name="connsiteY28" fmla="*/ 955500 h 1740760"/>
              <a:gd name="connsiteX29" fmla="*/ 1602244 w 1740762"/>
              <a:gd name="connsiteY29" fmla="*/ 955500 h 1740760"/>
              <a:gd name="connsiteX30" fmla="*/ 1592412 w 1740762"/>
              <a:gd name="connsiteY30" fmla="*/ 1019928 h 1740760"/>
              <a:gd name="connsiteX31" fmla="*/ 1579385 w 1740762"/>
              <a:gd name="connsiteY31" fmla="*/ 1071925 h 1740760"/>
              <a:gd name="connsiteX32" fmla="*/ 1707082 w 1740762"/>
              <a:gd name="connsiteY32" fmla="*/ 1124819 h 1740760"/>
              <a:gd name="connsiteX33" fmla="*/ 1641935 w 1740762"/>
              <a:gd name="connsiteY33" fmla="*/ 1282101 h 1740760"/>
              <a:gd name="connsiteX34" fmla="*/ 1514336 w 1740762"/>
              <a:gd name="connsiteY34" fmla="*/ 1229247 h 1740760"/>
              <a:gd name="connsiteX35" fmla="*/ 1500059 w 1740762"/>
              <a:gd name="connsiteY35" fmla="*/ 1255158 h 1740760"/>
              <a:gd name="connsiteX36" fmla="*/ 1448892 w 1740762"/>
              <a:gd name="connsiteY36" fmla="*/ 1328512 h 1740760"/>
              <a:gd name="connsiteX37" fmla="*/ 1546022 w 1740762"/>
              <a:gd name="connsiteY37" fmla="*/ 1425643 h 1740760"/>
              <a:gd name="connsiteX38" fmla="*/ 1425645 w 1740762"/>
              <a:gd name="connsiteY38" fmla="*/ 1546021 h 1740760"/>
              <a:gd name="connsiteX39" fmla="*/ 1328549 w 1740762"/>
              <a:gd name="connsiteY39" fmla="*/ 1448925 h 1740760"/>
              <a:gd name="connsiteX40" fmla="*/ 1312981 w 1740762"/>
              <a:gd name="connsiteY40" fmla="*/ 1462328 h 1740760"/>
              <a:gd name="connsiteX41" fmla="*/ 1229762 w 1740762"/>
              <a:gd name="connsiteY41" fmla="*/ 1515571 h 1740760"/>
              <a:gd name="connsiteX42" fmla="*/ 1282102 w 1740762"/>
              <a:gd name="connsiteY42" fmla="*/ 1641932 h 1740760"/>
              <a:gd name="connsiteX43" fmla="*/ 1124821 w 1740762"/>
              <a:gd name="connsiteY43" fmla="*/ 1707080 h 1740760"/>
              <a:gd name="connsiteX44" fmla="*/ 1073151 w 1740762"/>
              <a:gd name="connsiteY44" fmla="*/ 1582339 h 1740760"/>
              <a:gd name="connsiteX45" fmla="*/ 1048108 w 1740762"/>
              <a:gd name="connsiteY45" fmla="*/ 1589775 h 1740760"/>
              <a:gd name="connsiteX46" fmla="*/ 958498 w 1740762"/>
              <a:gd name="connsiteY46" fmla="*/ 1606649 h 1740760"/>
              <a:gd name="connsiteX47" fmla="*/ 955501 w 1740762"/>
              <a:gd name="connsiteY47" fmla="*/ 1606835 h 1740760"/>
              <a:gd name="connsiteX48" fmla="*/ 955501 w 1740762"/>
              <a:gd name="connsiteY48" fmla="*/ 1740760 h 1740760"/>
              <a:gd name="connsiteX49" fmla="*/ 785261 w 1740762"/>
              <a:gd name="connsiteY49" fmla="*/ 1740760 h 1740760"/>
              <a:gd name="connsiteX50" fmla="*/ 785261 w 1740762"/>
              <a:gd name="connsiteY50" fmla="*/ 1607939 h 1740760"/>
              <a:gd name="connsiteX51" fmla="*/ 715891 w 1740762"/>
              <a:gd name="connsiteY51" fmla="*/ 1597352 h 1740760"/>
              <a:gd name="connsiteX52" fmla="*/ 666516 w 1740762"/>
              <a:gd name="connsiteY52" fmla="*/ 1584982 h 1740760"/>
              <a:gd name="connsiteX53" fmla="*/ 615942 w 1740762"/>
              <a:gd name="connsiteY53" fmla="*/ 1707080 h 1740760"/>
              <a:gd name="connsiteX54" fmla="*/ 458661 w 1740762"/>
              <a:gd name="connsiteY54" fmla="*/ 1641932 h 1740760"/>
              <a:gd name="connsiteX55" fmla="*/ 508928 w 1740762"/>
              <a:gd name="connsiteY55" fmla="*/ 1520575 h 1740760"/>
              <a:gd name="connsiteX56" fmla="*/ 480660 w 1740762"/>
              <a:gd name="connsiteY56" fmla="*/ 1504999 h 1740760"/>
              <a:gd name="connsiteX57" fmla="*/ 407307 w 1740762"/>
              <a:gd name="connsiteY57" fmla="*/ 1453832 h 1740760"/>
              <a:gd name="connsiteX58" fmla="*/ 315118 w 1740762"/>
              <a:gd name="connsiteY58" fmla="*/ 1546021 h 1740760"/>
              <a:gd name="connsiteX59" fmla="*/ 194740 w 1740762"/>
              <a:gd name="connsiteY59" fmla="*/ 1425643 h 1740760"/>
              <a:gd name="connsiteX60" fmla="*/ 286894 w 1740762"/>
              <a:gd name="connsiteY60" fmla="*/ 1333489 h 1740760"/>
              <a:gd name="connsiteX61" fmla="*/ 273491 w 1740762"/>
              <a:gd name="connsiteY61" fmla="*/ 1317922 h 1740760"/>
              <a:gd name="connsiteX62" fmla="*/ 218783 w 1740762"/>
              <a:gd name="connsiteY62" fmla="*/ 1232414 h 1740760"/>
              <a:gd name="connsiteX63" fmla="*/ 98828 w 1740762"/>
              <a:gd name="connsiteY63" fmla="*/ 1282101 h 1740760"/>
              <a:gd name="connsiteX64" fmla="*/ 33680 w 1740762"/>
              <a:gd name="connsiteY64" fmla="*/ 1124819 h 1740760"/>
              <a:gd name="connsiteX65" fmla="*/ 152714 w 1740762"/>
              <a:gd name="connsiteY65" fmla="*/ 1075514 h 1740760"/>
              <a:gd name="connsiteX66" fmla="*/ 146043 w 1740762"/>
              <a:gd name="connsiteY66" fmla="*/ 1053048 h 1740760"/>
              <a:gd name="connsiteX67" fmla="*/ 129170 w 1740762"/>
              <a:gd name="connsiteY67" fmla="*/ 963438 h 1740760"/>
              <a:gd name="connsiteX68" fmla="*/ 128677 w 1740762"/>
              <a:gd name="connsiteY68" fmla="*/ 955500 h 1740760"/>
              <a:gd name="connsiteX69" fmla="*/ 0 w 1740762"/>
              <a:gd name="connsiteY69" fmla="*/ 955500 h 1740760"/>
              <a:gd name="connsiteX70" fmla="*/ 0 w 1740762"/>
              <a:gd name="connsiteY70" fmla="*/ 785260 h 1740760"/>
              <a:gd name="connsiteX71" fmla="*/ 128814 w 1740762"/>
              <a:gd name="connsiteY71" fmla="*/ 785260 h 1740760"/>
              <a:gd name="connsiteX72" fmla="*/ 134981 w 1740762"/>
              <a:gd name="connsiteY72" fmla="*/ 739025 h 1740760"/>
              <a:gd name="connsiteX73" fmla="*/ 147040 w 1740762"/>
              <a:gd name="connsiteY73" fmla="*/ 683819 h 1740760"/>
              <a:gd name="connsiteX74" fmla="*/ 152622 w 1740762"/>
              <a:gd name="connsiteY74" fmla="*/ 665208 h 1740760"/>
              <a:gd name="connsiteX75" fmla="*/ 33680 w 1740762"/>
              <a:gd name="connsiteY75" fmla="*/ 615940 h 1740760"/>
              <a:gd name="connsiteX76" fmla="*/ 98828 w 1740762"/>
              <a:gd name="connsiteY76" fmla="*/ 458659 h 1740760"/>
              <a:gd name="connsiteX77" fmla="*/ 219054 w 1740762"/>
              <a:gd name="connsiteY77" fmla="*/ 508459 h 1740760"/>
              <a:gd name="connsiteX78" fmla="*/ 264199 w 1740762"/>
              <a:gd name="connsiteY78" fmla="*/ 435381 h 1740760"/>
              <a:gd name="connsiteX79" fmla="*/ 286732 w 1740762"/>
              <a:gd name="connsiteY79" fmla="*/ 407109 h 1740760"/>
              <a:gd name="connsiteX80" fmla="*/ 194740 w 1740762"/>
              <a:gd name="connsiteY80" fmla="*/ 315117 h 1740760"/>
              <a:gd name="connsiteX81" fmla="*/ 315118 w 1740762"/>
              <a:gd name="connsiteY81" fmla="*/ 194739 h 1740760"/>
              <a:gd name="connsiteX82" fmla="*/ 407197 w 1740762"/>
              <a:gd name="connsiteY82" fmla="*/ 286817 h 1740760"/>
              <a:gd name="connsiteX83" fmla="*/ 460791 w 1740762"/>
              <a:gd name="connsiteY83" fmla="*/ 248268 h 1740760"/>
              <a:gd name="connsiteX84" fmla="*/ 508858 w 1740762"/>
              <a:gd name="connsiteY84" fmla="*/ 220014 h 1740760"/>
              <a:gd name="connsiteX85" fmla="*/ 458661 w 1740762"/>
              <a:gd name="connsiteY85" fmla="*/ 98828 h 1740760"/>
              <a:gd name="connsiteX86" fmla="*/ 615942 w 1740762"/>
              <a:gd name="connsiteY86" fmla="*/ 33679 h 1740760"/>
              <a:gd name="connsiteX87" fmla="*/ 666597 w 1740762"/>
              <a:gd name="connsiteY87" fmla="*/ 155970 h 1740760"/>
              <a:gd name="connsiteX88" fmla="*/ 715891 w 1740762"/>
              <a:gd name="connsiteY88" fmla="*/ 143408 h 1740760"/>
              <a:gd name="connsiteX89" fmla="*/ 785261 w 1740762"/>
              <a:gd name="connsiteY89" fmla="*/ 132820 h 174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40762" h="1740760">
                <a:moveTo>
                  <a:pt x="870381" y="422211"/>
                </a:moveTo>
                <a:cubicBezTo>
                  <a:pt x="622864" y="422211"/>
                  <a:pt x="422212" y="622863"/>
                  <a:pt x="422212" y="870380"/>
                </a:cubicBezTo>
                <a:cubicBezTo>
                  <a:pt x="422212" y="1117897"/>
                  <a:pt x="622864" y="1318549"/>
                  <a:pt x="870381" y="1318549"/>
                </a:cubicBezTo>
                <a:cubicBezTo>
                  <a:pt x="1117898" y="1318549"/>
                  <a:pt x="1318550" y="1117897"/>
                  <a:pt x="1318550" y="870380"/>
                </a:cubicBezTo>
                <a:cubicBezTo>
                  <a:pt x="1318550" y="622863"/>
                  <a:pt x="1117898" y="422211"/>
                  <a:pt x="870381" y="422211"/>
                </a:cubicBezTo>
                <a:close/>
                <a:moveTo>
                  <a:pt x="785261" y="0"/>
                </a:moveTo>
                <a:lnTo>
                  <a:pt x="955501" y="0"/>
                </a:lnTo>
                <a:lnTo>
                  <a:pt x="955501" y="134329"/>
                </a:lnTo>
                <a:lnTo>
                  <a:pt x="1014988" y="143408"/>
                </a:lnTo>
                <a:lnTo>
                  <a:pt x="1073317" y="158020"/>
                </a:lnTo>
                <a:lnTo>
                  <a:pt x="1124821" y="33680"/>
                </a:lnTo>
                <a:lnTo>
                  <a:pt x="1282102" y="98828"/>
                </a:lnTo>
                <a:lnTo>
                  <a:pt x="1229998" y="224619"/>
                </a:lnTo>
                <a:lnTo>
                  <a:pt x="1250218" y="235760"/>
                </a:lnTo>
                <a:cubicBezTo>
                  <a:pt x="1276992" y="252029"/>
                  <a:pt x="1302655" y="269943"/>
                  <a:pt x="1327066" y="289364"/>
                </a:cubicBezTo>
                <a:lnTo>
                  <a:pt x="1329143" y="291241"/>
                </a:lnTo>
                <a:lnTo>
                  <a:pt x="1425645" y="194739"/>
                </a:lnTo>
                <a:lnTo>
                  <a:pt x="1546022" y="315117"/>
                </a:lnTo>
                <a:lnTo>
                  <a:pt x="1448558" y="412582"/>
                </a:lnTo>
                <a:lnTo>
                  <a:pt x="1457388" y="422838"/>
                </a:lnTo>
                <a:lnTo>
                  <a:pt x="1514167" y="511583"/>
                </a:lnTo>
                <a:lnTo>
                  <a:pt x="1641935" y="458659"/>
                </a:lnTo>
                <a:lnTo>
                  <a:pt x="1707082" y="615941"/>
                </a:lnTo>
                <a:lnTo>
                  <a:pt x="1579247" y="668892"/>
                </a:lnTo>
                <a:lnTo>
                  <a:pt x="1584835" y="687711"/>
                </a:lnTo>
                <a:cubicBezTo>
                  <a:pt x="1592232" y="716929"/>
                  <a:pt x="1597895" y="746838"/>
                  <a:pt x="1601709" y="777321"/>
                </a:cubicBezTo>
                <a:lnTo>
                  <a:pt x="1602202" y="785260"/>
                </a:lnTo>
                <a:lnTo>
                  <a:pt x="1740762" y="785260"/>
                </a:lnTo>
                <a:lnTo>
                  <a:pt x="1740762" y="955500"/>
                </a:lnTo>
                <a:lnTo>
                  <a:pt x="1602244" y="955500"/>
                </a:lnTo>
                <a:lnTo>
                  <a:pt x="1592412" y="1019928"/>
                </a:lnTo>
                <a:lnTo>
                  <a:pt x="1579385" y="1071925"/>
                </a:lnTo>
                <a:lnTo>
                  <a:pt x="1707082" y="1124819"/>
                </a:lnTo>
                <a:lnTo>
                  <a:pt x="1641935" y="1282101"/>
                </a:lnTo>
                <a:lnTo>
                  <a:pt x="1514336" y="1229247"/>
                </a:lnTo>
                <a:lnTo>
                  <a:pt x="1500059" y="1255158"/>
                </a:lnTo>
                <a:lnTo>
                  <a:pt x="1448892" y="1328512"/>
                </a:lnTo>
                <a:lnTo>
                  <a:pt x="1546022" y="1425643"/>
                </a:lnTo>
                <a:lnTo>
                  <a:pt x="1425645" y="1546021"/>
                </a:lnTo>
                <a:lnTo>
                  <a:pt x="1328549" y="1448925"/>
                </a:lnTo>
                <a:lnTo>
                  <a:pt x="1312981" y="1462328"/>
                </a:lnTo>
                <a:lnTo>
                  <a:pt x="1229762" y="1515571"/>
                </a:lnTo>
                <a:lnTo>
                  <a:pt x="1282102" y="1641932"/>
                </a:lnTo>
                <a:lnTo>
                  <a:pt x="1124821" y="1707080"/>
                </a:lnTo>
                <a:lnTo>
                  <a:pt x="1073151" y="1582339"/>
                </a:lnTo>
                <a:lnTo>
                  <a:pt x="1048108" y="1589775"/>
                </a:lnTo>
                <a:cubicBezTo>
                  <a:pt x="1018890" y="1597172"/>
                  <a:pt x="988981" y="1602835"/>
                  <a:pt x="958498" y="1606649"/>
                </a:cubicBezTo>
                <a:lnTo>
                  <a:pt x="955501" y="1606835"/>
                </a:lnTo>
                <a:lnTo>
                  <a:pt x="955501" y="1740760"/>
                </a:lnTo>
                <a:lnTo>
                  <a:pt x="785261" y="1740760"/>
                </a:lnTo>
                <a:lnTo>
                  <a:pt x="785261" y="1607939"/>
                </a:lnTo>
                <a:lnTo>
                  <a:pt x="715891" y="1597352"/>
                </a:lnTo>
                <a:lnTo>
                  <a:pt x="666516" y="1584982"/>
                </a:lnTo>
                <a:lnTo>
                  <a:pt x="615942" y="1707080"/>
                </a:lnTo>
                <a:lnTo>
                  <a:pt x="458661" y="1641932"/>
                </a:lnTo>
                <a:lnTo>
                  <a:pt x="508928" y="1520575"/>
                </a:lnTo>
                <a:lnTo>
                  <a:pt x="480660" y="1504999"/>
                </a:lnTo>
                <a:lnTo>
                  <a:pt x="407307" y="1453832"/>
                </a:lnTo>
                <a:lnTo>
                  <a:pt x="315118" y="1546021"/>
                </a:lnTo>
                <a:lnTo>
                  <a:pt x="194740" y="1425643"/>
                </a:lnTo>
                <a:lnTo>
                  <a:pt x="286894" y="1333489"/>
                </a:lnTo>
                <a:lnTo>
                  <a:pt x="273491" y="1317922"/>
                </a:lnTo>
                <a:lnTo>
                  <a:pt x="218783" y="1232414"/>
                </a:lnTo>
                <a:lnTo>
                  <a:pt x="98828" y="1282101"/>
                </a:lnTo>
                <a:lnTo>
                  <a:pt x="33680" y="1124819"/>
                </a:lnTo>
                <a:lnTo>
                  <a:pt x="152714" y="1075514"/>
                </a:lnTo>
                <a:lnTo>
                  <a:pt x="146043" y="1053048"/>
                </a:lnTo>
                <a:cubicBezTo>
                  <a:pt x="138647" y="1023830"/>
                  <a:pt x="132984" y="993922"/>
                  <a:pt x="129170" y="963438"/>
                </a:cubicBezTo>
                <a:lnTo>
                  <a:pt x="128677" y="955500"/>
                </a:lnTo>
                <a:lnTo>
                  <a:pt x="0" y="955500"/>
                </a:lnTo>
                <a:lnTo>
                  <a:pt x="0" y="785260"/>
                </a:lnTo>
                <a:lnTo>
                  <a:pt x="128814" y="785260"/>
                </a:lnTo>
                <a:lnTo>
                  <a:pt x="134981" y="739025"/>
                </a:lnTo>
                <a:cubicBezTo>
                  <a:pt x="138313" y="720372"/>
                  <a:pt x="142341" y="701961"/>
                  <a:pt x="147040" y="683819"/>
                </a:cubicBezTo>
                <a:lnTo>
                  <a:pt x="152622" y="665208"/>
                </a:lnTo>
                <a:lnTo>
                  <a:pt x="33680" y="615940"/>
                </a:lnTo>
                <a:lnTo>
                  <a:pt x="98828" y="458659"/>
                </a:lnTo>
                <a:lnTo>
                  <a:pt x="219054" y="508459"/>
                </a:lnTo>
                <a:lnTo>
                  <a:pt x="264199" y="435381"/>
                </a:lnTo>
                <a:lnTo>
                  <a:pt x="286732" y="407109"/>
                </a:lnTo>
                <a:lnTo>
                  <a:pt x="194740" y="315117"/>
                </a:lnTo>
                <a:lnTo>
                  <a:pt x="315118" y="194739"/>
                </a:lnTo>
                <a:lnTo>
                  <a:pt x="407197" y="286817"/>
                </a:lnTo>
                <a:lnTo>
                  <a:pt x="460791" y="248268"/>
                </a:lnTo>
                <a:lnTo>
                  <a:pt x="508858" y="220014"/>
                </a:lnTo>
                <a:lnTo>
                  <a:pt x="458661" y="98828"/>
                </a:lnTo>
                <a:lnTo>
                  <a:pt x="615942" y="33679"/>
                </a:lnTo>
                <a:lnTo>
                  <a:pt x="666597" y="155970"/>
                </a:lnTo>
                <a:lnTo>
                  <a:pt x="715891" y="143408"/>
                </a:lnTo>
                <a:lnTo>
                  <a:pt x="785261" y="132820"/>
                </a:lnTo>
                <a:close/>
              </a:path>
            </a:pathLst>
          </a:custGeom>
          <a:solidFill>
            <a:srgbClr val="00A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>
              <a:solidFill>
                <a:prstClr val="white"/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539566" y="279328"/>
            <a:ext cx="1012594" cy="1034416"/>
            <a:chOff x="1325411" y="1372730"/>
            <a:chExt cx="1251557" cy="1251560"/>
          </a:xfrm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6" name="任意多边形 55"/>
            <p:cNvSpPr/>
            <p:nvPr/>
          </p:nvSpPr>
          <p:spPr>
            <a:xfrm>
              <a:off x="1325411" y="1372730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E870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57" name="任意多边形 56"/>
            <p:cNvSpPr/>
            <p:nvPr/>
          </p:nvSpPr>
          <p:spPr>
            <a:xfrm rot="5400000">
              <a:off x="1951189" y="1372730"/>
              <a:ext cx="625778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663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58" name="任意多边形 57"/>
            <p:cNvSpPr/>
            <p:nvPr/>
          </p:nvSpPr>
          <p:spPr>
            <a:xfrm rot="10800000">
              <a:off x="1951187" y="1998509"/>
              <a:ext cx="625779" cy="625779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59" name="任意多边形 58"/>
            <p:cNvSpPr/>
            <p:nvPr/>
          </p:nvSpPr>
          <p:spPr>
            <a:xfrm rot="16200000">
              <a:off x="1325412" y="1998511"/>
              <a:ext cx="625778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01AC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5" dur="21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7" dur="21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21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27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28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29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0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1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3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7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6" dur="7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630" decel="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0" accel="100000" fill="hold">
                                              <p:stCondLst>
                                                <p:cond delay="63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0" presetID="2" presetClass="entr" presetSubtype="2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2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1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2" dur="500" tmFilter="0, 0; .2, .5; .8, .5; 1, 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3" dur="250" autoRev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5" presetID="16" presetClass="entr" presetSubtype="37" fill="hold" grpId="0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7" dur="7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7" grpId="0"/>
          <p:bldP spid="53" grpId="0" animBg="1"/>
          <p:bldP spid="53" grpId="1" animBg="1"/>
          <p:bldP spid="54" grpId="0" animBg="1"/>
          <p:bldP spid="54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5" dur="21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7" dur="21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8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19" dur="21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6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27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28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29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0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1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3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7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6" dur="7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630" decel="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70" accel="100000" fill="hold">
                                              <p:stCondLst>
                                                <p:cond delay="63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4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0" presetID="2" presetClass="entr" presetSubtype="2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7" dur="2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9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61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2" dur="500" tmFilter="0, 0; .2, .5; .8, .5; 1, 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3" dur="250" autoRev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5" presetID="16" presetClass="entr" presetSubtype="37" fill="hold" grpId="0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67" dur="7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7" grpId="0"/>
          <p:bldP spid="53" grpId="0" animBg="1"/>
          <p:bldP spid="53" grpId="1" animBg="1"/>
          <p:bldP spid="54" grpId="0" animBg="1"/>
          <p:bldP spid="54" grpId="1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785151" y="1159625"/>
            <a:ext cx="1350257" cy="1350258"/>
            <a:chOff x="2380201" y="1546167"/>
            <a:chExt cx="1800343" cy="1800344"/>
          </a:xfrm>
        </p:grpSpPr>
        <p:sp>
          <p:nvSpPr>
            <p:cNvPr id="11" name="菱形 10"/>
            <p:cNvSpPr/>
            <p:nvPr>
              <p:custDataLst>
                <p:tags r:id="rId9"/>
              </p:custDataLst>
            </p:nvPr>
          </p:nvSpPr>
          <p:spPr>
            <a:xfrm>
              <a:off x="2380201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800">
                <a:solidFill>
                  <a:prstClr val="black"/>
                </a:solidFill>
                <a:latin typeface="造字工房悦黑体验版细体" pitchFamily="50" charset="-122"/>
                <a:ea typeface="造字工房悦黑体验版细体" pitchFamily="50" charset="-122"/>
              </a:endParaRPr>
            </a:p>
          </p:txBody>
        </p:sp>
        <p:sp>
          <p:nvSpPr>
            <p:cNvPr id="12" name="菱形 11"/>
            <p:cNvSpPr/>
            <p:nvPr>
              <p:custDataLst>
                <p:tags r:id="rId10"/>
              </p:custDataLst>
            </p:nvPr>
          </p:nvSpPr>
          <p:spPr>
            <a:xfrm>
              <a:off x="2668216" y="1834183"/>
              <a:ext cx="1223439" cy="1223439"/>
            </a:xfrm>
            <a:prstGeom prst="diamond">
              <a:avLst/>
            </a:prstGeom>
            <a:solidFill>
              <a:srgbClr val="FF9A05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谢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195893" y="1159625"/>
            <a:ext cx="1348622" cy="1350258"/>
            <a:chOff x="4261190" y="1546167"/>
            <a:chExt cx="1798163" cy="1800344"/>
          </a:xfrm>
        </p:grpSpPr>
        <p:sp>
          <p:nvSpPr>
            <p:cNvPr id="14" name="菱形 13"/>
            <p:cNvSpPr/>
            <p:nvPr>
              <p:custDataLst>
                <p:tags r:id="rId7"/>
              </p:custDataLst>
            </p:nvPr>
          </p:nvSpPr>
          <p:spPr>
            <a:xfrm>
              <a:off x="4261190" y="1546167"/>
              <a:ext cx="179816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800">
                <a:solidFill>
                  <a:prstClr val="black"/>
                </a:solidFill>
                <a:latin typeface="造字工房悦黑体验版细体" pitchFamily="50" charset="-122"/>
                <a:ea typeface="造字工房悦黑体验版细体" pitchFamily="50" charset="-122"/>
              </a:endParaRPr>
            </a:p>
          </p:txBody>
        </p:sp>
        <p:sp>
          <p:nvSpPr>
            <p:cNvPr id="15" name="菱形 14"/>
            <p:cNvSpPr/>
            <p:nvPr>
              <p:custDataLst>
                <p:tags r:id="rId8"/>
              </p:custDataLst>
            </p:nvPr>
          </p:nvSpPr>
          <p:spPr>
            <a:xfrm>
              <a:off x="4548548" y="1834183"/>
              <a:ext cx="1223439" cy="1223439"/>
            </a:xfrm>
            <a:prstGeom prst="diamond">
              <a:avLst/>
            </a:prstGeom>
            <a:solidFill>
              <a:srgbClr val="02B3C1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30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谢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04998" y="1159625"/>
            <a:ext cx="1350257" cy="1350258"/>
            <a:chOff x="6139997" y="1546167"/>
            <a:chExt cx="1800343" cy="1800344"/>
          </a:xfrm>
        </p:grpSpPr>
        <p:sp>
          <p:nvSpPr>
            <p:cNvPr id="17" name="菱形 16"/>
            <p:cNvSpPr/>
            <p:nvPr>
              <p:custDataLst>
                <p:tags r:id="rId5"/>
              </p:custDataLst>
            </p:nvPr>
          </p:nvSpPr>
          <p:spPr>
            <a:xfrm>
              <a:off x="6139997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800" b="1">
                <a:solidFill>
                  <a:prstClr val="black"/>
                </a:solidFill>
                <a:latin typeface="造字工房悦黑体验版细体" pitchFamily="50" charset="-122"/>
                <a:ea typeface="造字工房悦黑体验版细体" pitchFamily="50" charset="-122"/>
              </a:endParaRPr>
            </a:p>
          </p:txBody>
        </p:sp>
        <p:sp>
          <p:nvSpPr>
            <p:cNvPr id="18" name="菱形 17"/>
            <p:cNvSpPr/>
            <p:nvPr>
              <p:custDataLst>
                <p:tags r:id="rId6"/>
              </p:custDataLst>
            </p:nvPr>
          </p:nvSpPr>
          <p:spPr>
            <a:xfrm>
              <a:off x="6428880" y="1834183"/>
              <a:ext cx="1223439" cy="1223439"/>
            </a:xfrm>
            <a:prstGeom prst="diamond">
              <a:avLst/>
            </a:prstGeom>
            <a:solidFill>
              <a:srgbClr val="E45C5B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3000" b="1" dirty="0">
                  <a:solidFill>
                    <a:srgbClr val="FFFFFF"/>
                  </a:solidFill>
                  <a:latin typeface="Times New Roman" panose="02020603050405020304" pitchFamily="18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大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6015739" y="1159625"/>
            <a:ext cx="1350257" cy="1350258"/>
            <a:chOff x="8020984" y="1546167"/>
            <a:chExt cx="1800343" cy="1800344"/>
          </a:xfrm>
        </p:grpSpPr>
        <p:sp>
          <p:nvSpPr>
            <p:cNvPr id="20" name="菱形 19"/>
            <p:cNvSpPr/>
            <p:nvPr>
              <p:custDataLst>
                <p:tags r:id="rId3"/>
              </p:custDataLst>
            </p:nvPr>
          </p:nvSpPr>
          <p:spPr>
            <a:xfrm>
              <a:off x="8020984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800">
                <a:solidFill>
                  <a:prstClr val="black"/>
                </a:solidFill>
                <a:latin typeface="造字工房悦黑体验版细体" pitchFamily="50" charset="-122"/>
                <a:ea typeface="造字工房悦黑体验版细体" pitchFamily="50" charset="-122"/>
              </a:endParaRPr>
            </a:p>
          </p:txBody>
        </p:sp>
        <p:sp>
          <p:nvSpPr>
            <p:cNvPr id="21" name="菱形 20"/>
            <p:cNvSpPr/>
            <p:nvPr>
              <p:custDataLst>
                <p:tags r:id="rId4"/>
              </p:custDataLst>
            </p:nvPr>
          </p:nvSpPr>
          <p:spPr>
            <a:xfrm>
              <a:off x="8309212" y="1834183"/>
              <a:ext cx="1223439" cy="1223439"/>
            </a:xfrm>
            <a:prstGeom prst="diamond">
              <a:avLst/>
            </a:prstGeom>
            <a:solidFill>
              <a:srgbClr val="77468A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zh-CN" alt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Times New Roman" panose="02020603050405020304" pitchFamily="18" charset="0"/>
                </a:rPr>
                <a:t>家</a:t>
              </a:r>
            </a:p>
          </p:txBody>
        </p:sp>
      </p:grpSp>
      <p:sp>
        <p:nvSpPr>
          <p:cNvPr id="22" name="矩形 21"/>
          <p:cNvSpPr/>
          <p:nvPr>
            <p:custDataLst>
              <p:tags r:id="rId1"/>
            </p:custDataLst>
          </p:nvPr>
        </p:nvSpPr>
        <p:spPr>
          <a:xfrm>
            <a:off x="3823099" y="2896552"/>
            <a:ext cx="1821183" cy="3393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30000"/>
              </a:lnSpc>
              <a:defRPr/>
            </a:pPr>
            <a:r>
              <a:rPr lang="zh-CN" altLang="en-US" sz="16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南京市雨花台中学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630167" y="3080267"/>
            <a:ext cx="1231276" cy="34289"/>
            <a:chOff x="3060700" y="4724400"/>
            <a:chExt cx="5955507" cy="31432"/>
          </a:xfrm>
        </p:grpSpPr>
        <p:cxnSp>
          <p:nvCxnSpPr>
            <p:cNvPr id="25" name="直接连接符 24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/>
          <p:cNvGrpSpPr/>
          <p:nvPr/>
        </p:nvGrpSpPr>
        <p:grpSpPr>
          <a:xfrm>
            <a:off x="5619776" y="3066217"/>
            <a:ext cx="1231276" cy="34289"/>
            <a:chOff x="3060700" y="4724400"/>
            <a:chExt cx="5955507" cy="31432"/>
          </a:xfrm>
        </p:grpSpPr>
        <p:cxnSp>
          <p:nvCxnSpPr>
            <p:cNvPr id="28" name="直接连接符 27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3445378" y="3307802"/>
            <a:ext cx="2368154" cy="2516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200" b="1" dirty="0" smtClean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2019-10</a:t>
            </a:r>
            <a:endParaRPr lang="en-US" altLang="zh-CN" sz="1200" b="1" dirty="0">
              <a:solidFill>
                <a:schemeClr val="bg1">
                  <a:lumMod val="50000"/>
                </a:schemeClr>
              </a:solidFill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31" name="Group 4"/>
          <p:cNvGrpSpPr>
            <a:grpSpLocks noChangeAspect="1"/>
          </p:cNvGrpSpPr>
          <p:nvPr/>
        </p:nvGrpSpPr>
        <p:grpSpPr bwMode="auto">
          <a:xfrm>
            <a:off x="107361" y="3788930"/>
            <a:ext cx="1653284" cy="1102190"/>
            <a:chOff x="2637" y="1359"/>
            <a:chExt cx="2406" cy="1604"/>
          </a:xfrm>
          <a:solidFill>
            <a:schemeClr val="tx1">
              <a:lumMod val="65000"/>
              <a:lumOff val="35000"/>
            </a:schemeClr>
          </a:solidFill>
        </p:grpSpPr>
        <p:grpSp>
          <p:nvGrpSpPr>
            <p:cNvPr id="32" name="Group 205"/>
            <p:cNvGrpSpPr/>
            <p:nvPr/>
          </p:nvGrpSpPr>
          <p:grpSpPr bwMode="auto">
            <a:xfrm>
              <a:off x="3459" y="1364"/>
              <a:ext cx="905" cy="1564"/>
              <a:chOff x="3459" y="1364"/>
              <a:chExt cx="905" cy="1564"/>
            </a:xfrm>
            <a:grpFill/>
          </p:grpSpPr>
          <p:sp>
            <p:nvSpPr>
              <p:cNvPr id="63" name="Freeform 5"/>
              <p:cNvSpPr>
                <a:spLocks noEditPoints="1"/>
              </p:cNvSpPr>
              <p:nvPr/>
            </p:nvSpPr>
            <p:spPr bwMode="auto">
              <a:xfrm>
                <a:off x="3932" y="1470"/>
                <a:ext cx="12" cy="12"/>
              </a:xfrm>
              <a:custGeom>
                <a:avLst/>
                <a:gdLst>
                  <a:gd name="T0" fmla="*/ 5 w 5"/>
                  <a:gd name="T1" fmla="*/ 3 h 5"/>
                  <a:gd name="T2" fmla="*/ 4 w 5"/>
                  <a:gd name="T3" fmla="*/ 3 h 5"/>
                  <a:gd name="T4" fmla="*/ 4 w 5"/>
                  <a:gd name="T5" fmla="*/ 2 h 5"/>
                  <a:gd name="T6" fmla="*/ 5 w 5"/>
                  <a:gd name="T7" fmla="*/ 2 h 5"/>
                  <a:gd name="T8" fmla="*/ 5 w 5"/>
                  <a:gd name="T9" fmla="*/ 2 h 5"/>
                  <a:gd name="T10" fmla="*/ 5 w 5"/>
                  <a:gd name="T11" fmla="*/ 1 h 5"/>
                  <a:gd name="T12" fmla="*/ 4 w 5"/>
                  <a:gd name="T13" fmla="*/ 1 h 5"/>
                  <a:gd name="T14" fmla="*/ 4 w 5"/>
                  <a:gd name="T15" fmla="*/ 1 h 5"/>
                  <a:gd name="T16" fmla="*/ 4 w 5"/>
                  <a:gd name="T17" fmla="*/ 1 h 5"/>
                  <a:gd name="T18" fmla="*/ 4 w 5"/>
                  <a:gd name="T19" fmla="*/ 1 h 5"/>
                  <a:gd name="T20" fmla="*/ 4 w 5"/>
                  <a:gd name="T21" fmla="*/ 0 h 5"/>
                  <a:gd name="T22" fmla="*/ 3 w 5"/>
                  <a:gd name="T23" fmla="*/ 0 h 5"/>
                  <a:gd name="T24" fmla="*/ 3 w 5"/>
                  <a:gd name="T25" fmla="*/ 0 h 5"/>
                  <a:gd name="T26" fmla="*/ 3 w 5"/>
                  <a:gd name="T27" fmla="*/ 1 h 5"/>
                  <a:gd name="T28" fmla="*/ 2 w 5"/>
                  <a:gd name="T29" fmla="*/ 1 h 5"/>
                  <a:gd name="T30" fmla="*/ 2 w 5"/>
                  <a:gd name="T31" fmla="*/ 0 h 5"/>
                  <a:gd name="T32" fmla="*/ 2 w 5"/>
                  <a:gd name="T33" fmla="*/ 0 h 5"/>
                  <a:gd name="T34" fmla="*/ 1 w 5"/>
                  <a:gd name="T35" fmla="*/ 0 h 5"/>
                  <a:gd name="T36" fmla="*/ 1 w 5"/>
                  <a:gd name="T37" fmla="*/ 1 h 5"/>
                  <a:gd name="T38" fmla="*/ 1 w 5"/>
                  <a:gd name="T39" fmla="*/ 1 h 5"/>
                  <a:gd name="T40" fmla="*/ 1 w 5"/>
                  <a:gd name="T41" fmla="*/ 1 h 5"/>
                  <a:gd name="T42" fmla="*/ 1 w 5"/>
                  <a:gd name="T43" fmla="*/ 1 h 5"/>
                  <a:gd name="T44" fmla="*/ 0 w 5"/>
                  <a:gd name="T45" fmla="*/ 1 h 5"/>
                  <a:gd name="T46" fmla="*/ 0 w 5"/>
                  <a:gd name="T47" fmla="*/ 2 h 5"/>
                  <a:gd name="T48" fmla="*/ 0 w 5"/>
                  <a:gd name="T49" fmla="*/ 2 h 5"/>
                  <a:gd name="T50" fmla="*/ 1 w 5"/>
                  <a:gd name="T51" fmla="*/ 2 h 5"/>
                  <a:gd name="T52" fmla="*/ 1 w 5"/>
                  <a:gd name="T53" fmla="*/ 3 h 5"/>
                  <a:gd name="T54" fmla="*/ 0 w 5"/>
                  <a:gd name="T55" fmla="*/ 3 h 5"/>
                  <a:gd name="T56" fmla="*/ 0 w 5"/>
                  <a:gd name="T57" fmla="*/ 3 h 5"/>
                  <a:gd name="T58" fmla="*/ 0 w 5"/>
                  <a:gd name="T59" fmla="*/ 4 h 5"/>
                  <a:gd name="T60" fmla="*/ 1 w 5"/>
                  <a:gd name="T61" fmla="*/ 4 h 5"/>
                  <a:gd name="T62" fmla="*/ 1 w 5"/>
                  <a:gd name="T63" fmla="*/ 4 h 5"/>
                  <a:gd name="T64" fmla="*/ 1 w 5"/>
                  <a:gd name="T65" fmla="*/ 4 h 5"/>
                  <a:gd name="T66" fmla="*/ 1 w 5"/>
                  <a:gd name="T67" fmla="*/ 4 h 5"/>
                  <a:gd name="T68" fmla="*/ 1 w 5"/>
                  <a:gd name="T69" fmla="*/ 5 h 5"/>
                  <a:gd name="T70" fmla="*/ 2 w 5"/>
                  <a:gd name="T71" fmla="*/ 5 h 5"/>
                  <a:gd name="T72" fmla="*/ 2 w 5"/>
                  <a:gd name="T73" fmla="*/ 5 h 5"/>
                  <a:gd name="T74" fmla="*/ 2 w 5"/>
                  <a:gd name="T75" fmla="*/ 4 h 5"/>
                  <a:gd name="T76" fmla="*/ 3 w 5"/>
                  <a:gd name="T77" fmla="*/ 4 h 5"/>
                  <a:gd name="T78" fmla="*/ 3 w 5"/>
                  <a:gd name="T79" fmla="*/ 5 h 5"/>
                  <a:gd name="T80" fmla="*/ 3 w 5"/>
                  <a:gd name="T81" fmla="*/ 5 h 5"/>
                  <a:gd name="T82" fmla="*/ 4 w 5"/>
                  <a:gd name="T83" fmla="*/ 5 h 5"/>
                  <a:gd name="T84" fmla="*/ 4 w 5"/>
                  <a:gd name="T85" fmla="*/ 4 h 5"/>
                  <a:gd name="T86" fmla="*/ 4 w 5"/>
                  <a:gd name="T87" fmla="*/ 4 h 5"/>
                  <a:gd name="T88" fmla="*/ 4 w 5"/>
                  <a:gd name="T89" fmla="*/ 4 h 5"/>
                  <a:gd name="T90" fmla="*/ 4 w 5"/>
                  <a:gd name="T91" fmla="*/ 4 h 5"/>
                  <a:gd name="T92" fmla="*/ 5 w 5"/>
                  <a:gd name="T93" fmla="*/ 4 h 5"/>
                  <a:gd name="T94" fmla="*/ 5 w 5"/>
                  <a:gd name="T95" fmla="*/ 3 h 5"/>
                  <a:gd name="T96" fmla="*/ 5 w 5"/>
                  <a:gd name="T97" fmla="*/ 3 h 5"/>
                  <a:gd name="T98" fmla="*/ 3 w 5"/>
                  <a:gd name="T99" fmla="*/ 3 h 5"/>
                  <a:gd name="T100" fmla="*/ 2 w 5"/>
                  <a:gd name="T101" fmla="*/ 3 h 5"/>
                  <a:gd name="T102" fmla="*/ 2 w 5"/>
                  <a:gd name="T103" fmla="*/ 2 h 5"/>
                  <a:gd name="T104" fmla="*/ 3 w 5"/>
                  <a:gd name="T105" fmla="*/ 2 h 5"/>
                  <a:gd name="T106" fmla="*/ 3 w 5"/>
                  <a:gd name="T10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lose/>
                    <a:moveTo>
                      <a:pt x="3" y="3"/>
                    </a:moveTo>
                    <a:cubicBezTo>
                      <a:pt x="2" y="4"/>
                      <a:pt x="2" y="3"/>
                      <a:pt x="2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3" y="1"/>
                      <a:pt x="3" y="2"/>
                      <a:pt x="3" y="2"/>
                    </a:cubicBezTo>
                    <a:cubicBezTo>
                      <a:pt x="4" y="3"/>
                      <a:pt x="3" y="3"/>
                      <a:pt x="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6"/>
              <p:cNvSpPr>
                <a:spLocks noEditPoints="1"/>
              </p:cNvSpPr>
              <p:nvPr/>
            </p:nvSpPr>
            <p:spPr bwMode="auto">
              <a:xfrm>
                <a:off x="3895" y="1592"/>
                <a:ext cx="11" cy="11"/>
              </a:xfrm>
              <a:custGeom>
                <a:avLst/>
                <a:gdLst>
                  <a:gd name="T0" fmla="*/ 4 w 5"/>
                  <a:gd name="T1" fmla="*/ 3 h 5"/>
                  <a:gd name="T2" fmla="*/ 4 w 5"/>
                  <a:gd name="T3" fmla="*/ 3 h 5"/>
                  <a:gd name="T4" fmla="*/ 4 w 5"/>
                  <a:gd name="T5" fmla="*/ 2 h 5"/>
                  <a:gd name="T6" fmla="*/ 4 w 5"/>
                  <a:gd name="T7" fmla="*/ 2 h 5"/>
                  <a:gd name="T8" fmla="*/ 4 w 5"/>
                  <a:gd name="T9" fmla="*/ 2 h 5"/>
                  <a:gd name="T10" fmla="*/ 4 w 5"/>
                  <a:gd name="T11" fmla="*/ 1 h 5"/>
                  <a:gd name="T12" fmla="*/ 4 w 5"/>
                  <a:gd name="T13" fmla="*/ 1 h 5"/>
                  <a:gd name="T14" fmla="*/ 3 w 5"/>
                  <a:gd name="T15" fmla="*/ 1 h 5"/>
                  <a:gd name="T16" fmla="*/ 3 w 5"/>
                  <a:gd name="T17" fmla="*/ 1 h 5"/>
                  <a:gd name="T18" fmla="*/ 3 w 5"/>
                  <a:gd name="T19" fmla="*/ 1 h 5"/>
                  <a:gd name="T20" fmla="*/ 3 w 5"/>
                  <a:gd name="T21" fmla="*/ 0 h 5"/>
                  <a:gd name="T22" fmla="*/ 3 w 5"/>
                  <a:gd name="T23" fmla="*/ 0 h 5"/>
                  <a:gd name="T24" fmla="*/ 2 w 5"/>
                  <a:gd name="T25" fmla="*/ 0 h 5"/>
                  <a:gd name="T26" fmla="*/ 2 w 5"/>
                  <a:gd name="T27" fmla="*/ 1 h 5"/>
                  <a:gd name="T28" fmla="*/ 2 w 5"/>
                  <a:gd name="T29" fmla="*/ 1 h 5"/>
                  <a:gd name="T30" fmla="*/ 2 w 5"/>
                  <a:gd name="T31" fmla="*/ 0 h 5"/>
                  <a:gd name="T32" fmla="*/ 1 w 5"/>
                  <a:gd name="T33" fmla="*/ 0 h 5"/>
                  <a:gd name="T34" fmla="*/ 1 w 5"/>
                  <a:gd name="T35" fmla="*/ 0 h 5"/>
                  <a:gd name="T36" fmla="*/ 1 w 5"/>
                  <a:gd name="T37" fmla="*/ 1 h 5"/>
                  <a:gd name="T38" fmla="*/ 1 w 5"/>
                  <a:gd name="T39" fmla="*/ 1 h 5"/>
                  <a:gd name="T40" fmla="*/ 0 w 5"/>
                  <a:gd name="T41" fmla="*/ 1 h 5"/>
                  <a:gd name="T42" fmla="*/ 0 w 5"/>
                  <a:gd name="T43" fmla="*/ 1 h 5"/>
                  <a:gd name="T44" fmla="*/ 0 w 5"/>
                  <a:gd name="T45" fmla="*/ 1 h 5"/>
                  <a:gd name="T46" fmla="*/ 0 w 5"/>
                  <a:gd name="T47" fmla="*/ 2 h 5"/>
                  <a:gd name="T48" fmla="*/ 0 w 5"/>
                  <a:gd name="T49" fmla="*/ 2 h 5"/>
                  <a:gd name="T50" fmla="*/ 0 w 5"/>
                  <a:gd name="T51" fmla="*/ 2 h 5"/>
                  <a:gd name="T52" fmla="*/ 0 w 5"/>
                  <a:gd name="T53" fmla="*/ 3 h 5"/>
                  <a:gd name="T54" fmla="*/ 0 w 5"/>
                  <a:gd name="T55" fmla="*/ 3 h 5"/>
                  <a:gd name="T56" fmla="*/ 0 w 5"/>
                  <a:gd name="T57" fmla="*/ 3 h 5"/>
                  <a:gd name="T58" fmla="*/ 0 w 5"/>
                  <a:gd name="T59" fmla="*/ 4 h 5"/>
                  <a:gd name="T60" fmla="*/ 0 w 5"/>
                  <a:gd name="T61" fmla="*/ 4 h 5"/>
                  <a:gd name="T62" fmla="*/ 1 w 5"/>
                  <a:gd name="T63" fmla="*/ 4 h 5"/>
                  <a:gd name="T64" fmla="*/ 1 w 5"/>
                  <a:gd name="T65" fmla="*/ 4 h 5"/>
                  <a:gd name="T66" fmla="*/ 1 w 5"/>
                  <a:gd name="T67" fmla="*/ 4 h 5"/>
                  <a:gd name="T68" fmla="*/ 1 w 5"/>
                  <a:gd name="T69" fmla="*/ 5 h 5"/>
                  <a:gd name="T70" fmla="*/ 1 w 5"/>
                  <a:gd name="T71" fmla="*/ 5 h 5"/>
                  <a:gd name="T72" fmla="*/ 2 w 5"/>
                  <a:gd name="T73" fmla="*/ 5 h 5"/>
                  <a:gd name="T74" fmla="*/ 2 w 5"/>
                  <a:gd name="T75" fmla="*/ 5 h 5"/>
                  <a:gd name="T76" fmla="*/ 2 w 5"/>
                  <a:gd name="T77" fmla="*/ 5 h 5"/>
                  <a:gd name="T78" fmla="*/ 2 w 5"/>
                  <a:gd name="T79" fmla="*/ 5 h 5"/>
                  <a:gd name="T80" fmla="*/ 3 w 5"/>
                  <a:gd name="T81" fmla="*/ 5 h 5"/>
                  <a:gd name="T82" fmla="*/ 3 w 5"/>
                  <a:gd name="T83" fmla="*/ 5 h 5"/>
                  <a:gd name="T84" fmla="*/ 3 w 5"/>
                  <a:gd name="T85" fmla="*/ 4 h 5"/>
                  <a:gd name="T86" fmla="*/ 3 w 5"/>
                  <a:gd name="T87" fmla="*/ 4 h 5"/>
                  <a:gd name="T88" fmla="*/ 4 w 5"/>
                  <a:gd name="T89" fmla="*/ 4 h 5"/>
                  <a:gd name="T90" fmla="*/ 4 w 5"/>
                  <a:gd name="T91" fmla="*/ 4 h 5"/>
                  <a:gd name="T92" fmla="*/ 4 w 5"/>
                  <a:gd name="T93" fmla="*/ 4 h 5"/>
                  <a:gd name="T94" fmla="*/ 4 w 5"/>
                  <a:gd name="T95" fmla="*/ 3 h 5"/>
                  <a:gd name="T96" fmla="*/ 4 w 5"/>
                  <a:gd name="T97" fmla="*/ 3 h 5"/>
                  <a:gd name="T98" fmla="*/ 2 w 5"/>
                  <a:gd name="T99" fmla="*/ 3 h 5"/>
                  <a:gd name="T100" fmla="*/ 1 w 5"/>
                  <a:gd name="T101" fmla="*/ 3 h 5"/>
                  <a:gd name="T102" fmla="*/ 2 w 5"/>
                  <a:gd name="T103" fmla="*/ 2 h 5"/>
                  <a:gd name="T104" fmla="*/ 3 w 5"/>
                  <a:gd name="T105" fmla="*/ 2 h 5"/>
                  <a:gd name="T106" fmla="*/ 2 w 5"/>
                  <a:gd name="T107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" h="5">
                    <a:moveTo>
                      <a:pt x="4" y="3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5" y="3"/>
                      <a:pt x="4" y="3"/>
                      <a:pt x="4" y="3"/>
                    </a:cubicBezTo>
                    <a:close/>
                    <a:moveTo>
                      <a:pt x="2" y="3"/>
                    </a:moveTo>
                    <a:cubicBezTo>
                      <a:pt x="2" y="4"/>
                      <a:pt x="1" y="3"/>
                      <a:pt x="1" y="3"/>
                    </a:cubicBezTo>
                    <a:cubicBezTo>
                      <a:pt x="1" y="3"/>
                      <a:pt x="1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7"/>
              <p:cNvSpPr/>
              <p:nvPr/>
            </p:nvSpPr>
            <p:spPr bwMode="auto">
              <a:xfrm>
                <a:off x="3816" y="1461"/>
                <a:ext cx="5" cy="12"/>
              </a:xfrm>
              <a:custGeom>
                <a:avLst/>
                <a:gdLst>
                  <a:gd name="T0" fmla="*/ 0 w 2"/>
                  <a:gd name="T1" fmla="*/ 2 h 5"/>
                  <a:gd name="T2" fmla="*/ 0 w 2"/>
                  <a:gd name="T3" fmla="*/ 3 h 5"/>
                  <a:gd name="T4" fmla="*/ 0 w 2"/>
                  <a:gd name="T5" fmla="*/ 3 h 5"/>
                  <a:gd name="T6" fmla="*/ 2 w 2"/>
                  <a:gd name="T7" fmla="*/ 5 h 5"/>
                  <a:gd name="T8" fmla="*/ 2 w 2"/>
                  <a:gd name="T9" fmla="*/ 3 h 5"/>
                  <a:gd name="T10" fmla="*/ 2 w 2"/>
                  <a:gd name="T11" fmla="*/ 0 h 5"/>
                  <a:gd name="T12" fmla="*/ 0 w 2"/>
                  <a:gd name="T13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5">
                    <a:moveTo>
                      <a:pt x="0" y="2"/>
                    </a:move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2"/>
                      <a:pt x="2" y="1"/>
                      <a:pt x="2" y="0"/>
                    </a:cubicBez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8"/>
              <p:cNvSpPr/>
              <p:nvPr/>
            </p:nvSpPr>
            <p:spPr bwMode="auto">
              <a:xfrm>
                <a:off x="3807" y="1459"/>
                <a:ext cx="12" cy="4"/>
              </a:xfrm>
              <a:custGeom>
                <a:avLst/>
                <a:gdLst>
                  <a:gd name="T0" fmla="*/ 3 w 5"/>
                  <a:gd name="T1" fmla="*/ 2 h 2"/>
                  <a:gd name="T2" fmla="*/ 3 w 5"/>
                  <a:gd name="T3" fmla="*/ 2 h 2"/>
                  <a:gd name="T4" fmla="*/ 5 w 5"/>
                  <a:gd name="T5" fmla="*/ 1 h 2"/>
                  <a:gd name="T6" fmla="*/ 3 w 5"/>
                  <a:gd name="T7" fmla="*/ 0 h 2"/>
                  <a:gd name="T8" fmla="*/ 0 w 5"/>
                  <a:gd name="T9" fmla="*/ 1 h 2"/>
                  <a:gd name="T10" fmla="*/ 2 w 5"/>
                  <a:gd name="T11" fmla="*/ 2 h 2"/>
                  <a:gd name="T12" fmla="*/ 3 w 5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2">
                    <a:moveTo>
                      <a:pt x="3" y="2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2" y="0"/>
                      <a:pt x="1" y="0"/>
                      <a:pt x="0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3" y="2"/>
                      <a:pt x="3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9"/>
              <p:cNvSpPr/>
              <p:nvPr/>
            </p:nvSpPr>
            <p:spPr bwMode="auto">
              <a:xfrm>
                <a:off x="3804" y="1461"/>
                <a:ext cx="8" cy="12"/>
              </a:xfrm>
              <a:custGeom>
                <a:avLst/>
                <a:gdLst>
                  <a:gd name="T0" fmla="*/ 2 w 3"/>
                  <a:gd name="T1" fmla="*/ 3 h 5"/>
                  <a:gd name="T2" fmla="*/ 3 w 3"/>
                  <a:gd name="T3" fmla="*/ 2 h 5"/>
                  <a:gd name="T4" fmla="*/ 1 w 3"/>
                  <a:gd name="T5" fmla="*/ 0 h 5"/>
                  <a:gd name="T6" fmla="*/ 0 w 3"/>
                  <a:gd name="T7" fmla="*/ 3 h 5"/>
                  <a:gd name="T8" fmla="*/ 1 w 3"/>
                  <a:gd name="T9" fmla="*/ 5 h 5"/>
                  <a:gd name="T10" fmla="*/ 3 w 3"/>
                  <a:gd name="T11" fmla="*/ 3 h 5"/>
                  <a:gd name="T12" fmla="*/ 2 w 3"/>
                  <a:gd name="T13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5">
                    <a:moveTo>
                      <a:pt x="2" y="3"/>
                    </a:moveTo>
                    <a:cubicBezTo>
                      <a:pt x="2" y="2"/>
                      <a:pt x="3" y="2"/>
                      <a:pt x="3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4"/>
                      <a:pt x="0" y="4"/>
                      <a:pt x="1" y="5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2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10"/>
              <p:cNvSpPr/>
              <p:nvPr/>
            </p:nvSpPr>
            <p:spPr bwMode="auto">
              <a:xfrm>
                <a:off x="3809" y="1470"/>
                <a:ext cx="10" cy="5"/>
              </a:xfrm>
              <a:custGeom>
                <a:avLst/>
                <a:gdLst>
                  <a:gd name="T0" fmla="*/ 2 w 4"/>
                  <a:gd name="T1" fmla="*/ 0 h 2"/>
                  <a:gd name="T2" fmla="*/ 1 w 4"/>
                  <a:gd name="T3" fmla="*/ 0 h 2"/>
                  <a:gd name="T4" fmla="*/ 0 w 4"/>
                  <a:gd name="T5" fmla="*/ 2 h 2"/>
                  <a:gd name="T6" fmla="*/ 2 w 4"/>
                  <a:gd name="T7" fmla="*/ 2 h 2"/>
                  <a:gd name="T8" fmla="*/ 4 w 4"/>
                  <a:gd name="T9" fmla="*/ 2 h 2"/>
                  <a:gd name="T10" fmla="*/ 2 w 4"/>
                  <a:gd name="T11" fmla="*/ 0 h 2"/>
                  <a:gd name="T12" fmla="*/ 2 w 4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2" y="0"/>
                      <a:pt x="1" y="0"/>
                      <a:pt x="1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2"/>
                      <a:pt x="2" y="2"/>
                    </a:cubicBezTo>
                    <a:cubicBezTo>
                      <a:pt x="3" y="2"/>
                      <a:pt x="3" y="2"/>
                      <a:pt x="4" y="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11"/>
              <p:cNvSpPr>
                <a:spLocks noEditPoints="1"/>
              </p:cNvSpPr>
              <p:nvPr/>
            </p:nvSpPr>
            <p:spPr bwMode="auto">
              <a:xfrm>
                <a:off x="3797" y="1444"/>
                <a:ext cx="41" cy="48"/>
              </a:xfrm>
              <a:custGeom>
                <a:avLst/>
                <a:gdLst>
                  <a:gd name="T0" fmla="*/ 17 w 17"/>
                  <a:gd name="T1" fmla="*/ 14 h 20"/>
                  <a:gd name="T2" fmla="*/ 17 w 17"/>
                  <a:gd name="T3" fmla="*/ 13 h 20"/>
                  <a:gd name="T4" fmla="*/ 17 w 17"/>
                  <a:gd name="T5" fmla="*/ 4 h 20"/>
                  <a:gd name="T6" fmla="*/ 13 w 17"/>
                  <a:gd name="T7" fmla="*/ 0 h 20"/>
                  <a:gd name="T8" fmla="*/ 3 w 17"/>
                  <a:gd name="T9" fmla="*/ 1 h 20"/>
                  <a:gd name="T10" fmla="*/ 0 w 17"/>
                  <a:gd name="T11" fmla="*/ 4 h 20"/>
                  <a:gd name="T12" fmla="*/ 0 w 17"/>
                  <a:gd name="T13" fmla="*/ 13 h 20"/>
                  <a:gd name="T14" fmla="*/ 0 w 17"/>
                  <a:gd name="T15" fmla="*/ 15 h 20"/>
                  <a:gd name="T16" fmla="*/ 0 w 17"/>
                  <a:gd name="T17" fmla="*/ 19 h 20"/>
                  <a:gd name="T18" fmla="*/ 1 w 17"/>
                  <a:gd name="T19" fmla="*/ 20 h 20"/>
                  <a:gd name="T20" fmla="*/ 3 w 17"/>
                  <a:gd name="T21" fmla="*/ 20 h 20"/>
                  <a:gd name="T22" fmla="*/ 4 w 17"/>
                  <a:gd name="T23" fmla="*/ 19 h 20"/>
                  <a:gd name="T24" fmla="*/ 4 w 17"/>
                  <a:gd name="T25" fmla="*/ 19 h 20"/>
                  <a:gd name="T26" fmla="*/ 13 w 17"/>
                  <a:gd name="T27" fmla="*/ 18 h 20"/>
                  <a:gd name="T28" fmla="*/ 13 w 17"/>
                  <a:gd name="T29" fmla="*/ 19 h 20"/>
                  <a:gd name="T30" fmla="*/ 13 w 17"/>
                  <a:gd name="T31" fmla="*/ 20 h 20"/>
                  <a:gd name="T32" fmla="*/ 16 w 17"/>
                  <a:gd name="T33" fmla="*/ 20 h 20"/>
                  <a:gd name="T34" fmla="*/ 17 w 17"/>
                  <a:gd name="T35" fmla="*/ 19 h 20"/>
                  <a:gd name="T36" fmla="*/ 17 w 17"/>
                  <a:gd name="T37" fmla="*/ 14 h 20"/>
                  <a:gd name="T38" fmla="*/ 7 w 17"/>
                  <a:gd name="T39" fmla="*/ 15 h 20"/>
                  <a:gd name="T40" fmla="*/ 2 w 17"/>
                  <a:gd name="T41" fmla="*/ 10 h 20"/>
                  <a:gd name="T42" fmla="*/ 7 w 17"/>
                  <a:gd name="T43" fmla="*/ 5 h 20"/>
                  <a:gd name="T44" fmla="*/ 12 w 17"/>
                  <a:gd name="T45" fmla="*/ 10 h 20"/>
                  <a:gd name="T46" fmla="*/ 7 w 17"/>
                  <a:gd name="T47" fmla="*/ 15 h 20"/>
                  <a:gd name="T48" fmla="*/ 15 w 17"/>
                  <a:gd name="T49" fmla="*/ 9 h 20"/>
                  <a:gd name="T50" fmla="*/ 15 w 17"/>
                  <a:gd name="T51" fmla="*/ 12 h 20"/>
                  <a:gd name="T52" fmla="*/ 14 w 17"/>
                  <a:gd name="T53" fmla="*/ 12 h 20"/>
                  <a:gd name="T54" fmla="*/ 14 w 17"/>
                  <a:gd name="T55" fmla="*/ 12 h 20"/>
                  <a:gd name="T56" fmla="*/ 14 w 17"/>
                  <a:gd name="T57" fmla="*/ 9 h 20"/>
                  <a:gd name="T58" fmla="*/ 13 w 17"/>
                  <a:gd name="T59" fmla="*/ 8 h 20"/>
                  <a:gd name="T60" fmla="*/ 13 w 17"/>
                  <a:gd name="T61" fmla="*/ 8 h 20"/>
                  <a:gd name="T62" fmla="*/ 14 w 17"/>
                  <a:gd name="T63" fmla="*/ 7 h 20"/>
                  <a:gd name="T64" fmla="*/ 15 w 17"/>
                  <a:gd name="T65" fmla="*/ 8 h 20"/>
                  <a:gd name="T66" fmla="*/ 15 w 17"/>
                  <a:gd name="T67" fmla="*/ 8 h 20"/>
                  <a:gd name="T68" fmla="*/ 15 w 17"/>
                  <a:gd name="T69" fmla="*/ 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7" h="20">
                    <a:moveTo>
                      <a:pt x="17" y="14"/>
                    </a:move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1"/>
                      <a:pt x="15" y="0"/>
                      <a:pt x="1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1"/>
                      <a:pt x="0" y="1"/>
                      <a:pt x="0" y="4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1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20"/>
                      <a:pt x="4" y="20"/>
                      <a:pt x="4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7" y="20"/>
                      <a:pt x="17" y="20"/>
                      <a:pt x="17" y="19"/>
                    </a:cubicBezTo>
                    <a:lnTo>
                      <a:pt x="17" y="14"/>
                    </a:lnTo>
                    <a:close/>
                    <a:moveTo>
                      <a:pt x="7" y="15"/>
                    </a:moveTo>
                    <a:cubicBezTo>
                      <a:pt x="4" y="15"/>
                      <a:pt x="2" y="12"/>
                      <a:pt x="2" y="10"/>
                    </a:cubicBezTo>
                    <a:cubicBezTo>
                      <a:pt x="2" y="7"/>
                      <a:pt x="4" y="5"/>
                      <a:pt x="7" y="5"/>
                    </a:cubicBezTo>
                    <a:cubicBezTo>
                      <a:pt x="10" y="5"/>
                      <a:pt x="12" y="7"/>
                      <a:pt x="12" y="10"/>
                    </a:cubicBezTo>
                    <a:cubicBezTo>
                      <a:pt x="12" y="12"/>
                      <a:pt x="10" y="15"/>
                      <a:pt x="7" y="15"/>
                    </a:cubicBezTo>
                    <a:close/>
                    <a:moveTo>
                      <a:pt x="15" y="9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2"/>
                      <a:pt x="15" y="12"/>
                      <a:pt x="14" y="12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9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7"/>
                      <a:pt x="14" y="7"/>
                      <a:pt x="14" y="7"/>
                    </a:cubicBezTo>
                    <a:cubicBezTo>
                      <a:pt x="15" y="7"/>
                      <a:pt x="15" y="7"/>
                      <a:pt x="15" y="8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8"/>
                      <a:pt x="15" y="9"/>
                      <a:pt x="15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12"/>
              <p:cNvSpPr>
                <a:spLocks noEditPoints="1"/>
              </p:cNvSpPr>
              <p:nvPr/>
            </p:nvSpPr>
            <p:spPr bwMode="auto">
              <a:xfrm>
                <a:off x="3935" y="1444"/>
                <a:ext cx="23" cy="22"/>
              </a:xfrm>
              <a:custGeom>
                <a:avLst/>
                <a:gdLst>
                  <a:gd name="T0" fmla="*/ 9 w 10"/>
                  <a:gd name="T1" fmla="*/ 1 h 9"/>
                  <a:gd name="T2" fmla="*/ 9 w 10"/>
                  <a:gd name="T3" fmla="*/ 1 h 9"/>
                  <a:gd name="T4" fmla="*/ 9 w 10"/>
                  <a:gd name="T5" fmla="*/ 1 h 9"/>
                  <a:gd name="T6" fmla="*/ 8 w 10"/>
                  <a:gd name="T7" fmla="*/ 1 h 9"/>
                  <a:gd name="T8" fmla="*/ 7 w 10"/>
                  <a:gd name="T9" fmla="*/ 1 h 9"/>
                  <a:gd name="T10" fmla="*/ 7 w 10"/>
                  <a:gd name="T11" fmla="*/ 1 h 9"/>
                  <a:gd name="T12" fmla="*/ 7 w 10"/>
                  <a:gd name="T13" fmla="*/ 1 h 9"/>
                  <a:gd name="T14" fmla="*/ 6 w 10"/>
                  <a:gd name="T15" fmla="*/ 0 h 9"/>
                  <a:gd name="T16" fmla="*/ 5 w 10"/>
                  <a:gd name="T17" fmla="*/ 0 h 9"/>
                  <a:gd name="T18" fmla="*/ 3 w 10"/>
                  <a:gd name="T19" fmla="*/ 1 h 9"/>
                  <a:gd name="T20" fmla="*/ 3 w 10"/>
                  <a:gd name="T21" fmla="*/ 1 h 9"/>
                  <a:gd name="T22" fmla="*/ 3 w 10"/>
                  <a:gd name="T23" fmla="*/ 1 h 9"/>
                  <a:gd name="T24" fmla="*/ 3 w 10"/>
                  <a:gd name="T25" fmla="*/ 1 h 9"/>
                  <a:gd name="T26" fmla="*/ 2 w 10"/>
                  <a:gd name="T27" fmla="*/ 1 h 9"/>
                  <a:gd name="T28" fmla="*/ 1 w 10"/>
                  <a:gd name="T29" fmla="*/ 2 h 9"/>
                  <a:gd name="T30" fmla="*/ 1 w 10"/>
                  <a:gd name="T31" fmla="*/ 2 h 9"/>
                  <a:gd name="T32" fmla="*/ 0 w 10"/>
                  <a:gd name="T33" fmla="*/ 3 h 9"/>
                  <a:gd name="T34" fmla="*/ 0 w 10"/>
                  <a:gd name="T35" fmla="*/ 7 h 9"/>
                  <a:gd name="T36" fmla="*/ 2 w 10"/>
                  <a:gd name="T37" fmla="*/ 9 h 9"/>
                  <a:gd name="T38" fmla="*/ 9 w 10"/>
                  <a:gd name="T39" fmla="*/ 9 h 9"/>
                  <a:gd name="T40" fmla="*/ 10 w 10"/>
                  <a:gd name="T41" fmla="*/ 7 h 9"/>
                  <a:gd name="T42" fmla="*/ 10 w 10"/>
                  <a:gd name="T43" fmla="*/ 3 h 9"/>
                  <a:gd name="T44" fmla="*/ 9 w 10"/>
                  <a:gd name="T45" fmla="*/ 1 h 9"/>
                  <a:gd name="T46" fmla="*/ 4 w 10"/>
                  <a:gd name="T47" fmla="*/ 1 h 9"/>
                  <a:gd name="T48" fmla="*/ 5 w 10"/>
                  <a:gd name="T49" fmla="*/ 1 h 9"/>
                  <a:gd name="T50" fmla="*/ 6 w 10"/>
                  <a:gd name="T51" fmla="*/ 0 h 9"/>
                  <a:gd name="T52" fmla="*/ 6 w 10"/>
                  <a:gd name="T53" fmla="*/ 1 h 9"/>
                  <a:gd name="T54" fmla="*/ 6 w 10"/>
                  <a:gd name="T55" fmla="*/ 1 h 9"/>
                  <a:gd name="T56" fmla="*/ 4 w 10"/>
                  <a:gd name="T57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" h="9">
                    <a:moveTo>
                      <a:pt x="9" y="1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3" y="0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1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8"/>
                      <a:pt x="10" y="7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2"/>
                      <a:pt x="10" y="2"/>
                      <a:pt x="9" y="1"/>
                    </a:cubicBezTo>
                    <a:close/>
                    <a:moveTo>
                      <a:pt x="4" y="1"/>
                    </a:moveTo>
                    <a:cubicBezTo>
                      <a:pt x="4" y="1"/>
                      <a:pt x="4" y="1"/>
                      <a:pt x="5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4" y="1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13"/>
              <p:cNvSpPr>
                <a:spLocks noEditPoints="1"/>
              </p:cNvSpPr>
              <p:nvPr/>
            </p:nvSpPr>
            <p:spPr bwMode="auto">
              <a:xfrm>
                <a:off x="3980" y="1857"/>
                <a:ext cx="28" cy="43"/>
              </a:xfrm>
              <a:custGeom>
                <a:avLst/>
                <a:gdLst>
                  <a:gd name="T0" fmla="*/ 12 w 12"/>
                  <a:gd name="T1" fmla="*/ 3 h 18"/>
                  <a:gd name="T2" fmla="*/ 9 w 12"/>
                  <a:gd name="T3" fmla="*/ 0 h 18"/>
                  <a:gd name="T4" fmla="*/ 3 w 12"/>
                  <a:gd name="T5" fmla="*/ 0 h 18"/>
                  <a:gd name="T6" fmla="*/ 0 w 12"/>
                  <a:gd name="T7" fmla="*/ 3 h 18"/>
                  <a:gd name="T8" fmla="*/ 0 w 12"/>
                  <a:gd name="T9" fmla="*/ 14 h 18"/>
                  <a:gd name="T10" fmla="*/ 3 w 12"/>
                  <a:gd name="T11" fmla="*/ 17 h 18"/>
                  <a:gd name="T12" fmla="*/ 9 w 12"/>
                  <a:gd name="T13" fmla="*/ 17 h 18"/>
                  <a:gd name="T14" fmla="*/ 12 w 12"/>
                  <a:gd name="T15" fmla="*/ 14 h 18"/>
                  <a:gd name="T16" fmla="*/ 12 w 12"/>
                  <a:gd name="T17" fmla="*/ 3 h 18"/>
                  <a:gd name="T18" fmla="*/ 7 w 12"/>
                  <a:gd name="T19" fmla="*/ 16 h 18"/>
                  <a:gd name="T20" fmla="*/ 5 w 12"/>
                  <a:gd name="T21" fmla="*/ 16 h 18"/>
                  <a:gd name="T22" fmla="*/ 5 w 12"/>
                  <a:gd name="T23" fmla="*/ 16 h 18"/>
                  <a:gd name="T24" fmla="*/ 5 w 12"/>
                  <a:gd name="T25" fmla="*/ 15 h 18"/>
                  <a:gd name="T26" fmla="*/ 5 w 12"/>
                  <a:gd name="T27" fmla="*/ 15 h 18"/>
                  <a:gd name="T28" fmla="*/ 7 w 12"/>
                  <a:gd name="T29" fmla="*/ 15 h 18"/>
                  <a:gd name="T30" fmla="*/ 7 w 12"/>
                  <a:gd name="T31" fmla="*/ 15 h 18"/>
                  <a:gd name="T32" fmla="*/ 7 w 12"/>
                  <a:gd name="T33" fmla="*/ 16 h 18"/>
                  <a:gd name="T34" fmla="*/ 7 w 12"/>
                  <a:gd name="T35" fmla="*/ 16 h 18"/>
                  <a:gd name="T36" fmla="*/ 9 w 12"/>
                  <a:gd name="T37" fmla="*/ 13 h 18"/>
                  <a:gd name="T38" fmla="*/ 3 w 12"/>
                  <a:gd name="T39" fmla="*/ 14 h 18"/>
                  <a:gd name="T40" fmla="*/ 1 w 12"/>
                  <a:gd name="T41" fmla="*/ 12 h 18"/>
                  <a:gd name="T42" fmla="*/ 1 w 12"/>
                  <a:gd name="T43" fmla="*/ 4 h 18"/>
                  <a:gd name="T44" fmla="*/ 3 w 12"/>
                  <a:gd name="T45" fmla="*/ 2 h 18"/>
                  <a:gd name="T46" fmla="*/ 8 w 12"/>
                  <a:gd name="T47" fmla="*/ 2 h 18"/>
                  <a:gd name="T48" fmla="*/ 10 w 12"/>
                  <a:gd name="T49" fmla="*/ 3 h 18"/>
                  <a:gd name="T50" fmla="*/ 10 w 12"/>
                  <a:gd name="T51" fmla="*/ 12 h 18"/>
                  <a:gd name="T52" fmla="*/ 9 w 12"/>
                  <a:gd name="T53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" h="18">
                    <a:moveTo>
                      <a:pt x="12" y="3"/>
                    </a:moveTo>
                    <a:cubicBezTo>
                      <a:pt x="12" y="1"/>
                      <a:pt x="10" y="0"/>
                      <a:pt x="9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2" y="18"/>
                      <a:pt x="3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11" y="17"/>
                      <a:pt x="12" y="16"/>
                      <a:pt x="12" y="14"/>
                    </a:cubicBezTo>
                    <a:lnTo>
                      <a:pt x="12" y="3"/>
                    </a:lnTo>
                    <a:close/>
                    <a:moveTo>
                      <a:pt x="7" y="16"/>
                    </a:move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lose/>
                    <a:moveTo>
                      <a:pt x="9" y="13"/>
                    </a:moveTo>
                    <a:cubicBezTo>
                      <a:pt x="3" y="14"/>
                      <a:pt x="3" y="14"/>
                      <a:pt x="3" y="14"/>
                    </a:cubicBezTo>
                    <a:cubicBezTo>
                      <a:pt x="2" y="14"/>
                      <a:pt x="1" y="13"/>
                      <a:pt x="1" y="12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2" y="2"/>
                      <a:pt x="3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2"/>
                      <a:pt x="10" y="2"/>
                      <a:pt x="10" y="3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1" y="13"/>
                      <a:pt x="10" y="13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14"/>
              <p:cNvSpPr/>
              <p:nvPr/>
            </p:nvSpPr>
            <p:spPr bwMode="auto">
              <a:xfrm>
                <a:off x="4011" y="1860"/>
                <a:ext cx="4" cy="38"/>
              </a:xfrm>
              <a:custGeom>
                <a:avLst/>
                <a:gdLst>
                  <a:gd name="T0" fmla="*/ 0 w 2"/>
                  <a:gd name="T1" fmla="*/ 0 h 16"/>
                  <a:gd name="T2" fmla="*/ 0 w 2"/>
                  <a:gd name="T3" fmla="*/ 1 h 16"/>
                  <a:gd name="T4" fmla="*/ 0 w 2"/>
                  <a:gd name="T5" fmla="*/ 15 h 16"/>
                  <a:gd name="T6" fmla="*/ 1 w 2"/>
                  <a:gd name="T7" fmla="*/ 16 h 16"/>
                  <a:gd name="T8" fmla="*/ 2 w 2"/>
                  <a:gd name="T9" fmla="*/ 15 h 16"/>
                  <a:gd name="T10" fmla="*/ 1 w 2"/>
                  <a:gd name="T11" fmla="*/ 1 h 16"/>
                  <a:gd name="T12" fmla="*/ 0 w 2"/>
                  <a:gd name="T13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6">
                    <a:moveTo>
                      <a:pt x="0" y="0"/>
                    </a:moveTo>
                    <a:cubicBezTo>
                      <a:pt x="0" y="0"/>
                      <a:pt x="0" y="0"/>
                      <a:pt x="0" y="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6"/>
                      <a:pt x="1" y="16"/>
                    </a:cubicBezTo>
                    <a:cubicBezTo>
                      <a:pt x="1" y="16"/>
                      <a:pt x="2" y="15"/>
                      <a:pt x="2" y="15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15"/>
              <p:cNvSpPr/>
              <p:nvPr/>
            </p:nvSpPr>
            <p:spPr bwMode="auto">
              <a:xfrm>
                <a:off x="4013" y="1862"/>
                <a:ext cx="2" cy="12"/>
              </a:xfrm>
              <a:custGeom>
                <a:avLst/>
                <a:gdLst>
                  <a:gd name="T0" fmla="*/ 1 w 1"/>
                  <a:gd name="T1" fmla="*/ 0 h 5"/>
                  <a:gd name="T2" fmla="*/ 0 w 1"/>
                  <a:gd name="T3" fmla="*/ 0 h 5"/>
                  <a:gd name="T4" fmla="*/ 1 w 1"/>
                  <a:gd name="T5" fmla="*/ 5 h 5"/>
                  <a:gd name="T6" fmla="*/ 1 w 1"/>
                  <a:gd name="T7" fmla="*/ 5 h 5"/>
                  <a:gd name="T8" fmla="*/ 1 w 1"/>
                  <a:gd name="T9" fmla="*/ 5 h 5"/>
                  <a:gd name="T10" fmla="*/ 1 w 1"/>
                  <a:gd name="T11" fmla="*/ 0 h 5"/>
                  <a:gd name="T12" fmla="*/ 1 w 1"/>
                  <a:gd name="T13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5">
                    <a:moveTo>
                      <a:pt x="1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16"/>
              <p:cNvSpPr/>
              <p:nvPr/>
            </p:nvSpPr>
            <p:spPr bwMode="auto">
              <a:xfrm>
                <a:off x="3985" y="1867"/>
                <a:ext cx="18" cy="2"/>
              </a:xfrm>
              <a:custGeom>
                <a:avLst/>
                <a:gdLst>
                  <a:gd name="T0" fmla="*/ 8 w 8"/>
                  <a:gd name="T1" fmla="*/ 1 h 1"/>
                  <a:gd name="T2" fmla="*/ 7 w 8"/>
                  <a:gd name="T3" fmla="*/ 1 h 1"/>
                  <a:gd name="T4" fmla="*/ 1 w 8"/>
                  <a:gd name="T5" fmla="*/ 1 h 1"/>
                  <a:gd name="T6" fmla="*/ 0 w 8"/>
                  <a:gd name="T7" fmla="*/ 1 h 1"/>
                  <a:gd name="T8" fmla="*/ 0 w 8"/>
                  <a:gd name="T9" fmla="*/ 1 h 1"/>
                  <a:gd name="T10" fmla="*/ 1 w 8"/>
                  <a:gd name="T11" fmla="*/ 0 h 1"/>
                  <a:gd name="T12" fmla="*/ 7 w 8"/>
                  <a:gd name="T13" fmla="*/ 0 h 1"/>
                  <a:gd name="T14" fmla="*/ 8 w 8"/>
                  <a:gd name="T15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">
                    <a:moveTo>
                      <a:pt x="8" y="1"/>
                    </a:moveTo>
                    <a:cubicBezTo>
                      <a:pt x="8" y="1"/>
                      <a:pt x="7" y="1"/>
                      <a:pt x="7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8" y="0"/>
                      <a:pt x="8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17"/>
              <p:cNvSpPr/>
              <p:nvPr/>
            </p:nvSpPr>
            <p:spPr bwMode="auto">
              <a:xfrm>
                <a:off x="3985" y="1872"/>
                <a:ext cx="18" cy="2"/>
              </a:xfrm>
              <a:custGeom>
                <a:avLst/>
                <a:gdLst>
                  <a:gd name="T0" fmla="*/ 8 w 8"/>
                  <a:gd name="T1" fmla="*/ 0 h 1"/>
                  <a:gd name="T2" fmla="*/ 7 w 8"/>
                  <a:gd name="T3" fmla="*/ 1 h 1"/>
                  <a:gd name="T4" fmla="*/ 1 w 8"/>
                  <a:gd name="T5" fmla="*/ 1 h 1"/>
                  <a:gd name="T6" fmla="*/ 0 w 8"/>
                  <a:gd name="T7" fmla="*/ 1 h 1"/>
                  <a:gd name="T8" fmla="*/ 0 w 8"/>
                  <a:gd name="T9" fmla="*/ 1 h 1"/>
                  <a:gd name="T10" fmla="*/ 1 w 8"/>
                  <a:gd name="T11" fmla="*/ 0 h 1"/>
                  <a:gd name="T12" fmla="*/ 7 w 8"/>
                  <a:gd name="T13" fmla="*/ 0 h 1"/>
                  <a:gd name="T14" fmla="*/ 8 w 8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">
                    <a:moveTo>
                      <a:pt x="8" y="0"/>
                    </a:moveTo>
                    <a:cubicBezTo>
                      <a:pt x="8" y="1"/>
                      <a:pt x="7" y="1"/>
                      <a:pt x="7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8" y="0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18"/>
              <p:cNvSpPr/>
              <p:nvPr/>
            </p:nvSpPr>
            <p:spPr bwMode="auto">
              <a:xfrm>
                <a:off x="3985" y="1876"/>
                <a:ext cx="18" cy="3"/>
              </a:xfrm>
              <a:custGeom>
                <a:avLst/>
                <a:gdLst>
                  <a:gd name="T0" fmla="*/ 8 w 8"/>
                  <a:gd name="T1" fmla="*/ 0 h 1"/>
                  <a:gd name="T2" fmla="*/ 7 w 8"/>
                  <a:gd name="T3" fmla="*/ 1 h 1"/>
                  <a:gd name="T4" fmla="*/ 1 w 8"/>
                  <a:gd name="T5" fmla="*/ 1 h 1"/>
                  <a:gd name="T6" fmla="*/ 0 w 8"/>
                  <a:gd name="T7" fmla="*/ 1 h 1"/>
                  <a:gd name="T8" fmla="*/ 0 w 8"/>
                  <a:gd name="T9" fmla="*/ 1 h 1"/>
                  <a:gd name="T10" fmla="*/ 1 w 8"/>
                  <a:gd name="T11" fmla="*/ 0 h 1"/>
                  <a:gd name="T12" fmla="*/ 7 w 8"/>
                  <a:gd name="T13" fmla="*/ 0 h 1"/>
                  <a:gd name="T14" fmla="*/ 8 w 8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">
                    <a:moveTo>
                      <a:pt x="8" y="0"/>
                    </a:moveTo>
                    <a:cubicBezTo>
                      <a:pt x="8" y="1"/>
                      <a:pt x="7" y="1"/>
                      <a:pt x="7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8" y="0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19"/>
              <p:cNvSpPr/>
              <p:nvPr/>
            </p:nvSpPr>
            <p:spPr bwMode="auto">
              <a:xfrm>
                <a:off x="3992" y="1881"/>
                <a:ext cx="11" cy="2"/>
              </a:xfrm>
              <a:custGeom>
                <a:avLst/>
                <a:gdLst>
                  <a:gd name="T0" fmla="*/ 5 w 5"/>
                  <a:gd name="T1" fmla="*/ 0 h 1"/>
                  <a:gd name="T2" fmla="*/ 4 w 5"/>
                  <a:gd name="T3" fmla="*/ 1 h 1"/>
                  <a:gd name="T4" fmla="*/ 1 w 5"/>
                  <a:gd name="T5" fmla="*/ 1 h 1"/>
                  <a:gd name="T6" fmla="*/ 0 w 5"/>
                  <a:gd name="T7" fmla="*/ 0 h 1"/>
                  <a:gd name="T8" fmla="*/ 0 w 5"/>
                  <a:gd name="T9" fmla="*/ 0 h 1"/>
                  <a:gd name="T10" fmla="*/ 1 w 5"/>
                  <a:gd name="T11" fmla="*/ 0 h 1"/>
                  <a:gd name="T12" fmla="*/ 4 w 5"/>
                  <a:gd name="T13" fmla="*/ 0 h 1"/>
                  <a:gd name="T14" fmla="*/ 5 w 5"/>
                  <a:gd name="T15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1">
                    <a:moveTo>
                      <a:pt x="5" y="0"/>
                    </a:moveTo>
                    <a:cubicBezTo>
                      <a:pt x="5" y="1"/>
                      <a:pt x="4" y="1"/>
                      <a:pt x="4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5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20"/>
              <p:cNvSpPr/>
              <p:nvPr/>
            </p:nvSpPr>
            <p:spPr bwMode="auto">
              <a:xfrm>
                <a:off x="3892" y="1456"/>
                <a:ext cx="36" cy="5"/>
              </a:xfrm>
              <a:custGeom>
                <a:avLst/>
                <a:gdLst>
                  <a:gd name="T0" fmla="*/ 0 w 15"/>
                  <a:gd name="T1" fmla="*/ 1 h 2"/>
                  <a:gd name="T2" fmla="*/ 0 w 15"/>
                  <a:gd name="T3" fmla="*/ 2 h 2"/>
                  <a:gd name="T4" fmla="*/ 15 w 15"/>
                  <a:gd name="T5" fmla="*/ 1 h 2"/>
                  <a:gd name="T6" fmla="*/ 15 w 15"/>
                  <a:gd name="T7" fmla="*/ 1 h 2"/>
                  <a:gd name="T8" fmla="*/ 15 w 15"/>
                  <a:gd name="T9" fmla="*/ 0 h 2"/>
                  <a:gd name="T10" fmla="*/ 0 w 15"/>
                  <a:gd name="T11" fmla="*/ 0 h 2"/>
                  <a:gd name="T12" fmla="*/ 0 w 15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2">
                    <a:moveTo>
                      <a:pt x="0" y="1"/>
                    </a:moveTo>
                    <a:cubicBezTo>
                      <a:pt x="0" y="1"/>
                      <a:pt x="0" y="2"/>
                      <a:pt x="0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21"/>
              <p:cNvSpPr/>
              <p:nvPr/>
            </p:nvSpPr>
            <p:spPr bwMode="auto">
              <a:xfrm>
                <a:off x="3892" y="1456"/>
                <a:ext cx="14" cy="0"/>
              </a:xfrm>
              <a:custGeom>
                <a:avLst/>
                <a:gdLst>
                  <a:gd name="T0" fmla="*/ 0 w 6"/>
                  <a:gd name="T1" fmla="*/ 1 w 6"/>
                  <a:gd name="T2" fmla="*/ 6 w 6"/>
                  <a:gd name="T3" fmla="*/ 6 w 6"/>
                  <a:gd name="T4" fmla="*/ 6 w 6"/>
                  <a:gd name="T5" fmla="*/ 1 w 6"/>
                  <a:gd name="T6" fmla="*/ 0 w 6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</a:cxnLst>
                <a:rect l="0" t="0" r="r" b="b"/>
                <a:pathLst>
                  <a:path w="6">
                    <a:moveTo>
                      <a:pt x="0" y="0"/>
                    </a:moveTo>
                    <a:cubicBezTo>
                      <a:pt x="0" y="0"/>
                      <a:pt x="1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22"/>
              <p:cNvSpPr/>
              <p:nvPr/>
            </p:nvSpPr>
            <p:spPr bwMode="auto">
              <a:xfrm>
                <a:off x="3954" y="2263"/>
                <a:ext cx="4" cy="38"/>
              </a:xfrm>
              <a:custGeom>
                <a:avLst/>
                <a:gdLst>
                  <a:gd name="T0" fmla="*/ 1 w 2"/>
                  <a:gd name="T1" fmla="*/ 1 h 16"/>
                  <a:gd name="T2" fmla="*/ 0 w 2"/>
                  <a:gd name="T3" fmla="*/ 1 h 16"/>
                  <a:gd name="T4" fmla="*/ 0 w 2"/>
                  <a:gd name="T5" fmla="*/ 16 h 16"/>
                  <a:gd name="T6" fmla="*/ 1 w 2"/>
                  <a:gd name="T7" fmla="*/ 16 h 16"/>
                  <a:gd name="T8" fmla="*/ 2 w 2"/>
                  <a:gd name="T9" fmla="*/ 16 h 16"/>
                  <a:gd name="T10" fmla="*/ 1 w 2"/>
                  <a:gd name="T11" fmla="*/ 1 h 16"/>
                  <a:gd name="T12" fmla="*/ 1 w 2"/>
                  <a:gd name="T13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16">
                    <a:moveTo>
                      <a:pt x="1" y="1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1" y="16"/>
                      <a:pt x="1" y="16"/>
                    </a:cubicBezTo>
                    <a:cubicBezTo>
                      <a:pt x="1" y="16"/>
                      <a:pt x="2" y="16"/>
                      <a:pt x="2" y="16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23"/>
              <p:cNvSpPr/>
              <p:nvPr/>
            </p:nvSpPr>
            <p:spPr bwMode="auto">
              <a:xfrm>
                <a:off x="3958" y="2266"/>
                <a:ext cx="0" cy="14"/>
              </a:xfrm>
              <a:custGeom>
                <a:avLst/>
                <a:gdLst>
                  <a:gd name="T0" fmla="*/ 0 h 6"/>
                  <a:gd name="T1" fmla="*/ 0 h 6"/>
                  <a:gd name="T2" fmla="*/ 5 h 6"/>
                  <a:gd name="T3" fmla="*/ 6 h 6"/>
                  <a:gd name="T4" fmla="*/ 5 h 6"/>
                  <a:gd name="T5" fmla="*/ 0 h 6"/>
                  <a:gd name="T6" fmla="*/ 0 h 6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  <a:cxn ang="0">
                    <a:pos x="0" y="T6"/>
                  </a:cxn>
                </a:cxnLst>
                <a:rect l="0" t="0" r="r" b="b"/>
                <a:pathLst>
                  <a:path h="6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24"/>
              <p:cNvSpPr>
                <a:spLocks noEditPoints="1"/>
              </p:cNvSpPr>
              <p:nvPr/>
            </p:nvSpPr>
            <p:spPr bwMode="auto">
              <a:xfrm>
                <a:off x="4001" y="2472"/>
                <a:ext cx="36" cy="45"/>
              </a:xfrm>
              <a:custGeom>
                <a:avLst/>
                <a:gdLst>
                  <a:gd name="T0" fmla="*/ 10 w 15"/>
                  <a:gd name="T1" fmla="*/ 0 h 19"/>
                  <a:gd name="T2" fmla="*/ 0 w 15"/>
                  <a:gd name="T3" fmla="*/ 5 h 19"/>
                  <a:gd name="T4" fmla="*/ 5 w 15"/>
                  <a:gd name="T5" fmla="*/ 19 h 19"/>
                  <a:gd name="T6" fmla="*/ 15 w 15"/>
                  <a:gd name="T7" fmla="*/ 14 h 19"/>
                  <a:gd name="T8" fmla="*/ 1 w 15"/>
                  <a:gd name="T9" fmla="*/ 5 h 19"/>
                  <a:gd name="T10" fmla="*/ 10 w 15"/>
                  <a:gd name="T11" fmla="*/ 2 h 19"/>
                  <a:gd name="T12" fmla="*/ 13 w 15"/>
                  <a:gd name="T13" fmla="*/ 4 h 19"/>
                  <a:gd name="T14" fmla="*/ 4 w 15"/>
                  <a:gd name="T15" fmla="*/ 8 h 19"/>
                  <a:gd name="T16" fmla="*/ 1 w 15"/>
                  <a:gd name="T17" fmla="*/ 5 h 19"/>
                  <a:gd name="T18" fmla="*/ 2 w 15"/>
                  <a:gd name="T19" fmla="*/ 9 h 19"/>
                  <a:gd name="T20" fmla="*/ 4 w 15"/>
                  <a:gd name="T21" fmla="*/ 9 h 19"/>
                  <a:gd name="T22" fmla="*/ 4 w 15"/>
                  <a:gd name="T23" fmla="*/ 11 h 19"/>
                  <a:gd name="T24" fmla="*/ 2 w 15"/>
                  <a:gd name="T25" fmla="*/ 11 h 19"/>
                  <a:gd name="T26" fmla="*/ 2 w 15"/>
                  <a:gd name="T27" fmla="*/ 12 h 19"/>
                  <a:gd name="T28" fmla="*/ 4 w 15"/>
                  <a:gd name="T29" fmla="*/ 12 h 19"/>
                  <a:gd name="T30" fmla="*/ 5 w 15"/>
                  <a:gd name="T31" fmla="*/ 13 h 19"/>
                  <a:gd name="T32" fmla="*/ 3 w 15"/>
                  <a:gd name="T33" fmla="*/ 14 h 19"/>
                  <a:gd name="T34" fmla="*/ 2 w 15"/>
                  <a:gd name="T35" fmla="*/ 12 h 19"/>
                  <a:gd name="T36" fmla="*/ 3 w 15"/>
                  <a:gd name="T37" fmla="*/ 17 h 19"/>
                  <a:gd name="T38" fmla="*/ 3 w 15"/>
                  <a:gd name="T39" fmla="*/ 15 h 19"/>
                  <a:gd name="T40" fmla="*/ 5 w 15"/>
                  <a:gd name="T41" fmla="*/ 15 h 19"/>
                  <a:gd name="T42" fmla="*/ 5 w 15"/>
                  <a:gd name="T43" fmla="*/ 16 h 19"/>
                  <a:gd name="T44" fmla="*/ 5 w 15"/>
                  <a:gd name="T45" fmla="*/ 9 h 19"/>
                  <a:gd name="T46" fmla="*/ 7 w 15"/>
                  <a:gd name="T47" fmla="*/ 9 h 19"/>
                  <a:gd name="T48" fmla="*/ 7 w 15"/>
                  <a:gd name="T49" fmla="*/ 10 h 19"/>
                  <a:gd name="T50" fmla="*/ 5 w 15"/>
                  <a:gd name="T51" fmla="*/ 11 h 19"/>
                  <a:gd name="T52" fmla="*/ 5 w 15"/>
                  <a:gd name="T53" fmla="*/ 9 h 19"/>
                  <a:gd name="T54" fmla="*/ 6 w 15"/>
                  <a:gd name="T55" fmla="*/ 12 h 19"/>
                  <a:gd name="T56" fmla="*/ 7 w 15"/>
                  <a:gd name="T57" fmla="*/ 12 h 19"/>
                  <a:gd name="T58" fmla="*/ 7 w 15"/>
                  <a:gd name="T59" fmla="*/ 13 h 19"/>
                  <a:gd name="T60" fmla="*/ 5 w 15"/>
                  <a:gd name="T61" fmla="*/ 13 h 19"/>
                  <a:gd name="T62" fmla="*/ 8 w 15"/>
                  <a:gd name="T63" fmla="*/ 16 h 19"/>
                  <a:gd name="T64" fmla="*/ 6 w 15"/>
                  <a:gd name="T65" fmla="*/ 16 h 19"/>
                  <a:gd name="T66" fmla="*/ 6 w 15"/>
                  <a:gd name="T67" fmla="*/ 15 h 19"/>
                  <a:gd name="T68" fmla="*/ 8 w 15"/>
                  <a:gd name="T69" fmla="*/ 15 h 19"/>
                  <a:gd name="T70" fmla="*/ 8 w 15"/>
                  <a:gd name="T71" fmla="*/ 16 h 19"/>
                  <a:gd name="T72" fmla="*/ 8 w 15"/>
                  <a:gd name="T73" fmla="*/ 8 h 19"/>
                  <a:gd name="T74" fmla="*/ 10 w 15"/>
                  <a:gd name="T75" fmla="*/ 8 h 19"/>
                  <a:gd name="T76" fmla="*/ 10 w 15"/>
                  <a:gd name="T77" fmla="*/ 10 h 19"/>
                  <a:gd name="T78" fmla="*/ 8 w 15"/>
                  <a:gd name="T79" fmla="*/ 10 h 19"/>
                  <a:gd name="T80" fmla="*/ 8 w 15"/>
                  <a:gd name="T81" fmla="*/ 12 h 19"/>
                  <a:gd name="T82" fmla="*/ 10 w 15"/>
                  <a:gd name="T83" fmla="*/ 11 h 19"/>
                  <a:gd name="T84" fmla="*/ 11 w 15"/>
                  <a:gd name="T85" fmla="*/ 12 h 19"/>
                  <a:gd name="T86" fmla="*/ 9 w 15"/>
                  <a:gd name="T87" fmla="*/ 13 h 19"/>
                  <a:gd name="T88" fmla="*/ 8 w 15"/>
                  <a:gd name="T89" fmla="*/ 12 h 19"/>
                  <a:gd name="T90" fmla="*/ 9 w 15"/>
                  <a:gd name="T91" fmla="*/ 16 h 19"/>
                  <a:gd name="T92" fmla="*/ 9 w 15"/>
                  <a:gd name="T93" fmla="*/ 15 h 19"/>
                  <a:gd name="T94" fmla="*/ 10 w 15"/>
                  <a:gd name="T95" fmla="*/ 14 h 19"/>
                  <a:gd name="T96" fmla="*/ 11 w 15"/>
                  <a:gd name="T97" fmla="*/ 15 h 19"/>
                  <a:gd name="T98" fmla="*/ 11 w 15"/>
                  <a:gd name="T99" fmla="*/ 8 h 19"/>
                  <a:gd name="T100" fmla="*/ 13 w 15"/>
                  <a:gd name="T101" fmla="*/ 8 h 19"/>
                  <a:gd name="T102" fmla="*/ 13 w 15"/>
                  <a:gd name="T103" fmla="*/ 9 h 19"/>
                  <a:gd name="T104" fmla="*/ 11 w 15"/>
                  <a:gd name="T105" fmla="*/ 10 h 19"/>
                  <a:gd name="T106" fmla="*/ 11 w 15"/>
                  <a:gd name="T107" fmla="*/ 8 h 19"/>
                  <a:gd name="T108" fmla="*/ 11 w 15"/>
                  <a:gd name="T109" fmla="*/ 11 h 19"/>
                  <a:gd name="T110" fmla="*/ 13 w 15"/>
                  <a:gd name="T111" fmla="*/ 11 h 19"/>
                  <a:gd name="T112" fmla="*/ 13 w 15"/>
                  <a:gd name="T113" fmla="*/ 12 h 19"/>
                  <a:gd name="T114" fmla="*/ 11 w 15"/>
                  <a:gd name="T115" fmla="*/ 12 h 19"/>
                  <a:gd name="T116" fmla="*/ 14 w 15"/>
                  <a:gd name="T117" fmla="*/ 15 h 19"/>
                  <a:gd name="T118" fmla="*/ 12 w 15"/>
                  <a:gd name="T119" fmla="*/ 15 h 19"/>
                  <a:gd name="T120" fmla="*/ 12 w 15"/>
                  <a:gd name="T121" fmla="*/ 14 h 19"/>
                  <a:gd name="T122" fmla="*/ 14 w 15"/>
                  <a:gd name="T123" fmla="*/ 14 h 19"/>
                  <a:gd name="T124" fmla="*/ 14 w 15"/>
                  <a:gd name="T125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5" h="19">
                    <a:moveTo>
                      <a:pt x="14" y="3"/>
                    </a:moveTo>
                    <a:cubicBezTo>
                      <a:pt x="14" y="1"/>
                      <a:pt x="12" y="0"/>
                      <a:pt x="10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1" y="1"/>
                      <a:pt x="0" y="3"/>
                      <a:pt x="0" y="5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2" y="18"/>
                      <a:pt x="3" y="19"/>
                      <a:pt x="5" y="19"/>
                    </a:cubicBezTo>
                    <a:cubicBezTo>
                      <a:pt x="12" y="18"/>
                      <a:pt x="12" y="18"/>
                      <a:pt x="12" y="18"/>
                    </a:cubicBezTo>
                    <a:cubicBezTo>
                      <a:pt x="14" y="18"/>
                      <a:pt x="15" y="16"/>
                      <a:pt x="15" y="14"/>
                    </a:cubicBezTo>
                    <a:lnTo>
                      <a:pt x="14" y="3"/>
                    </a:lnTo>
                    <a:close/>
                    <a:moveTo>
                      <a:pt x="1" y="5"/>
                    </a:moveTo>
                    <a:cubicBezTo>
                      <a:pt x="1" y="4"/>
                      <a:pt x="2" y="3"/>
                      <a:pt x="3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1"/>
                      <a:pt x="12" y="2"/>
                      <a:pt x="12" y="4"/>
                    </a:cubicBezTo>
                    <a:cubicBezTo>
                      <a:pt x="13" y="4"/>
                      <a:pt x="13" y="4"/>
                      <a:pt x="13" y="4"/>
                    </a:cubicBezTo>
                    <a:cubicBezTo>
                      <a:pt x="13" y="6"/>
                      <a:pt x="12" y="7"/>
                      <a:pt x="11" y="7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2" y="7"/>
                      <a:pt x="1" y="6"/>
                    </a:cubicBezTo>
                    <a:lnTo>
                      <a:pt x="1" y="5"/>
                    </a:lnTo>
                    <a:close/>
                    <a:moveTo>
                      <a:pt x="2" y="10"/>
                    </a:moveTo>
                    <a:cubicBezTo>
                      <a:pt x="2" y="9"/>
                      <a:pt x="2" y="9"/>
                      <a:pt x="2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1"/>
                      <a:pt x="4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lnTo>
                      <a:pt x="2" y="10"/>
                    </a:lnTo>
                    <a:close/>
                    <a:moveTo>
                      <a:pt x="2" y="12"/>
                    </a:moveTo>
                    <a:cubicBezTo>
                      <a:pt x="2" y="12"/>
                      <a:pt x="2" y="12"/>
                      <a:pt x="3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2"/>
                      <a:pt x="5" y="12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3"/>
                      <a:pt x="5" y="14"/>
                      <a:pt x="4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4"/>
                      <a:pt x="2" y="14"/>
                      <a:pt x="2" y="13"/>
                    </a:cubicBezTo>
                    <a:lnTo>
                      <a:pt x="2" y="12"/>
                    </a:lnTo>
                    <a:close/>
                    <a:moveTo>
                      <a:pt x="5" y="16"/>
                    </a:moveTo>
                    <a:cubicBezTo>
                      <a:pt x="3" y="17"/>
                      <a:pt x="3" y="17"/>
                      <a:pt x="3" y="17"/>
                    </a:cubicBezTo>
                    <a:cubicBezTo>
                      <a:pt x="3" y="17"/>
                      <a:pt x="3" y="17"/>
                      <a:pt x="3" y="16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6"/>
                      <a:pt x="5" y="16"/>
                      <a:pt x="5" y="16"/>
                    </a:cubicBezTo>
                    <a:close/>
                    <a:moveTo>
                      <a:pt x="5" y="9"/>
                    </a:moveTo>
                    <a:cubicBezTo>
                      <a:pt x="5" y="9"/>
                      <a:pt x="5" y="9"/>
                      <a:pt x="5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0"/>
                      <a:pt x="5" y="10"/>
                    </a:cubicBezTo>
                    <a:lnTo>
                      <a:pt x="5" y="9"/>
                    </a:lnTo>
                    <a:close/>
                    <a:moveTo>
                      <a:pt x="5" y="12"/>
                    </a:moveTo>
                    <a:cubicBezTo>
                      <a:pt x="5" y="12"/>
                      <a:pt x="5" y="12"/>
                      <a:pt x="6" y="12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7" y="11"/>
                      <a:pt x="7" y="12"/>
                      <a:pt x="7" y="12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3"/>
                      <a:pt x="8" y="13"/>
                      <a:pt x="7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5" y="13"/>
                      <a:pt x="5" y="13"/>
                    </a:cubicBezTo>
                    <a:lnTo>
                      <a:pt x="5" y="12"/>
                    </a:lnTo>
                    <a:close/>
                    <a:moveTo>
                      <a:pt x="8" y="16"/>
                    </a:moveTo>
                    <a:cubicBezTo>
                      <a:pt x="6" y="16"/>
                      <a:pt x="6" y="16"/>
                      <a:pt x="6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6" y="15"/>
                      <a:pt x="6" y="15"/>
                      <a:pt x="6" y="15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8" y="14"/>
                      <a:pt x="8" y="14"/>
                      <a:pt x="8" y="15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8" y="16"/>
                    </a:cubicBezTo>
                    <a:close/>
                    <a:moveTo>
                      <a:pt x="8" y="9"/>
                    </a:moveTo>
                    <a:cubicBezTo>
                      <a:pt x="8" y="9"/>
                      <a:pt x="8" y="8"/>
                      <a:pt x="8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8" y="10"/>
                      <a:pt x="8" y="10"/>
                    </a:cubicBezTo>
                    <a:lnTo>
                      <a:pt x="8" y="9"/>
                    </a:lnTo>
                    <a:close/>
                    <a:moveTo>
                      <a:pt x="8" y="12"/>
                    </a:moveTo>
                    <a:cubicBezTo>
                      <a:pt x="8" y="11"/>
                      <a:pt x="8" y="11"/>
                      <a:pt x="8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11" y="12"/>
                      <a:pt x="11" y="12"/>
                      <a:pt x="11" y="12"/>
                    </a:cubicBezTo>
                    <a:cubicBezTo>
                      <a:pt x="11" y="13"/>
                      <a:pt x="10" y="13"/>
                      <a:pt x="10" y="13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8" y="13"/>
                      <a:pt x="8" y="13"/>
                      <a:pt x="8" y="13"/>
                    </a:cubicBezTo>
                    <a:lnTo>
                      <a:pt x="8" y="12"/>
                    </a:lnTo>
                    <a:close/>
                    <a:moveTo>
                      <a:pt x="11" y="16"/>
                    </a:move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6"/>
                      <a:pt x="11" y="16"/>
                      <a:pt x="11" y="16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10"/>
                      <a:pt x="13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0"/>
                      <a:pt x="11" y="10"/>
                      <a:pt x="11" y="9"/>
                    </a:cubicBezTo>
                    <a:lnTo>
                      <a:pt x="11" y="8"/>
                    </a:lnTo>
                    <a:close/>
                    <a:moveTo>
                      <a:pt x="11" y="11"/>
                    </a:move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3" y="11"/>
                      <a:pt x="13" y="11"/>
                      <a:pt x="13" y="11"/>
                    </a:cubicBezTo>
                    <a:cubicBezTo>
                      <a:pt x="14" y="12"/>
                      <a:pt x="14" y="12"/>
                      <a:pt x="14" y="12"/>
                    </a:cubicBezTo>
                    <a:cubicBezTo>
                      <a:pt x="14" y="12"/>
                      <a:pt x="13" y="12"/>
                      <a:pt x="13" y="12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11" y="13"/>
                      <a:pt x="11" y="13"/>
                      <a:pt x="11" y="12"/>
                    </a:cubicBezTo>
                    <a:lnTo>
                      <a:pt x="11" y="11"/>
                    </a:lnTo>
                    <a:close/>
                    <a:moveTo>
                      <a:pt x="14" y="15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5"/>
                      <a:pt x="12" y="15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4"/>
                      <a:pt x="12" y="14"/>
                      <a:pt x="12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4" y="15"/>
                      <a:pt x="14" y="15"/>
                      <a:pt x="14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25"/>
              <p:cNvSpPr/>
              <p:nvPr/>
            </p:nvSpPr>
            <p:spPr bwMode="auto">
              <a:xfrm>
                <a:off x="4006" y="2479"/>
                <a:ext cx="12" cy="10"/>
              </a:xfrm>
              <a:custGeom>
                <a:avLst/>
                <a:gdLst>
                  <a:gd name="T0" fmla="*/ 4 w 5"/>
                  <a:gd name="T1" fmla="*/ 1 h 4"/>
                  <a:gd name="T2" fmla="*/ 3 w 5"/>
                  <a:gd name="T3" fmla="*/ 1 h 4"/>
                  <a:gd name="T4" fmla="*/ 3 w 5"/>
                  <a:gd name="T5" fmla="*/ 1 h 4"/>
                  <a:gd name="T6" fmla="*/ 2 w 5"/>
                  <a:gd name="T7" fmla="*/ 0 h 4"/>
                  <a:gd name="T8" fmla="*/ 2 w 5"/>
                  <a:gd name="T9" fmla="*/ 1 h 4"/>
                  <a:gd name="T10" fmla="*/ 2 w 5"/>
                  <a:gd name="T11" fmla="*/ 2 h 4"/>
                  <a:gd name="T12" fmla="*/ 1 w 5"/>
                  <a:gd name="T13" fmla="*/ 2 h 4"/>
                  <a:gd name="T14" fmla="*/ 0 w 5"/>
                  <a:gd name="T15" fmla="*/ 2 h 4"/>
                  <a:gd name="T16" fmla="*/ 1 w 5"/>
                  <a:gd name="T17" fmla="*/ 3 h 4"/>
                  <a:gd name="T18" fmla="*/ 2 w 5"/>
                  <a:gd name="T19" fmla="*/ 3 h 4"/>
                  <a:gd name="T20" fmla="*/ 2 w 5"/>
                  <a:gd name="T21" fmla="*/ 4 h 4"/>
                  <a:gd name="T22" fmla="*/ 3 w 5"/>
                  <a:gd name="T23" fmla="*/ 4 h 4"/>
                  <a:gd name="T24" fmla="*/ 3 w 5"/>
                  <a:gd name="T25" fmla="*/ 4 h 4"/>
                  <a:gd name="T26" fmla="*/ 3 w 5"/>
                  <a:gd name="T27" fmla="*/ 3 h 4"/>
                  <a:gd name="T28" fmla="*/ 4 w 5"/>
                  <a:gd name="T29" fmla="*/ 3 h 4"/>
                  <a:gd name="T30" fmla="*/ 5 w 5"/>
                  <a:gd name="T31" fmla="*/ 2 h 4"/>
                  <a:gd name="T32" fmla="*/ 4 w 5"/>
                  <a:gd name="T3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" h="4">
                    <a:moveTo>
                      <a:pt x="4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2"/>
                      <a:pt x="5" y="2"/>
                      <a:pt x="5" y="2"/>
                    </a:cubicBezTo>
                    <a:cubicBezTo>
                      <a:pt x="4" y="2"/>
                      <a:pt x="4" y="1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26"/>
              <p:cNvSpPr/>
              <p:nvPr/>
            </p:nvSpPr>
            <p:spPr bwMode="auto">
              <a:xfrm>
                <a:off x="4018" y="2482"/>
                <a:ext cx="12" cy="2"/>
              </a:xfrm>
              <a:custGeom>
                <a:avLst/>
                <a:gdLst>
                  <a:gd name="T0" fmla="*/ 4 w 5"/>
                  <a:gd name="T1" fmla="*/ 0 h 1"/>
                  <a:gd name="T2" fmla="*/ 1 w 5"/>
                  <a:gd name="T3" fmla="*/ 0 h 1"/>
                  <a:gd name="T4" fmla="*/ 0 w 5"/>
                  <a:gd name="T5" fmla="*/ 1 h 1"/>
                  <a:gd name="T6" fmla="*/ 1 w 5"/>
                  <a:gd name="T7" fmla="*/ 1 h 1"/>
                  <a:gd name="T8" fmla="*/ 4 w 5"/>
                  <a:gd name="T9" fmla="*/ 1 h 1"/>
                  <a:gd name="T10" fmla="*/ 5 w 5"/>
                  <a:gd name="T11" fmla="*/ 0 h 1"/>
                  <a:gd name="T12" fmla="*/ 4 w 5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1">
                    <a:moveTo>
                      <a:pt x="4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5" y="1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27"/>
              <p:cNvSpPr>
                <a:spLocks noEditPoints="1"/>
              </p:cNvSpPr>
              <p:nvPr/>
            </p:nvSpPr>
            <p:spPr bwMode="auto">
              <a:xfrm>
                <a:off x="3634" y="1691"/>
                <a:ext cx="19" cy="31"/>
              </a:xfrm>
              <a:custGeom>
                <a:avLst/>
                <a:gdLst>
                  <a:gd name="T0" fmla="*/ 6 w 8"/>
                  <a:gd name="T1" fmla="*/ 0 h 13"/>
                  <a:gd name="T2" fmla="*/ 2 w 8"/>
                  <a:gd name="T3" fmla="*/ 0 h 13"/>
                  <a:gd name="T4" fmla="*/ 0 w 8"/>
                  <a:gd name="T5" fmla="*/ 2 h 13"/>
                  <a:gd name="T6" fmla="*/ 0 w 8"/>
                  <a:gd name="T7" fmla="*/ 11 h 13"/>
                  <a:gd name="T8" fmla="*/ 2 w 8"/>
                  <a:gd name="T9" fmla="*/ 13 h 13"/>
                  <a:gd name="T10" fmla="*/ 6 w 8"/>
                  <a:gd name="T11" fmla="*/ 13 h 13"/>
                  <a:gd name="T12" fmla="*/ 8 w 8"/>
                  <a:gd name="T13" fmla="*/ 11 h 13"/>
                  <a:gd name="T14" fmla="*/ 8 w 8"/>
                  <a:gd name="T15" fmla="*/ 2 h 13"/>
                  <a:gd name="T16" fmla="*/ 6 w 8"/>
                  <a:gd name="T17" fmla="*/ 0 h 13"/>
                  <a:gd name="T18" fmla="*/ 7 w 8"/>
                  <a:gd name="T19" fmla="*/ 11 h 13"/>
                  <a:gd name="T20" fmla="*/ 6 w 8"/>
                  <a:gd name="T21" fmla="*/ 12 h 13"/>
                  <a:gd name="T22" fmla="*/ 2 w 8"/>
                  <a:gd name="T23" fmla="*/ 12 h 13"/>
                  <a:gd name="T24" fmla="*/ 1 w 8"/>
                  <a:gd name="T25" fmla="*/ 11 h 13"/>
                  <a:gd name="T26" fmla="*/ 1 w 8"/>
                  <a:gd name="T27" fmla="*/ 2 h 13"/>
                  <a:gd name="T28" fmla="*/ 2 w 8"/>
                  <a:gd name="T29" fmla="*/ 1 h 13"/>
                  <a:gd name="T30" fmla="*/ 6 w 8"/>
                  <a:gd name="T31" fmla="*/ 1 h 13"/>
                  <a:gd name="T32" fmla="*/ 7 w 8"/>
                  <a:gd name="T33" fmla="*/ 2 h 13"/>
                  <a:gd name="T34" fmla="*/ 7 w 8"/>
                  <a:gd name="T35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" h="13">
                    <a:moveTo>
                      <a:pt x="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3"/>
                      <a:pt x="8" y="12"/>
                      <a:pt x="8" y="1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7" y="0"/>
                      <a:pt x="6" y="0"/>
                    </a:cubicBezTo>
                    <a:close/>
                    <a:moveTo>
                      <a:pt x="7" y="11"/>
                    </a:moveTo>
                    <a:cubicBezTo>
                      <a:pt x="7" y="11"/>
                      <a:pt x="7" y="12"/>
                      <a:pt x="6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1" y="11"/>
                      <a:pt x="1" y="1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7" y="1"/>
                      <a:pt x="7" y="2"/>
                      <a:pt x="7" y="2"/>
                    </a:cubicBezTo>
                    <a:lnTo>
                      <a:pt x="7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28"/>
              <p:cNvSpPr/>
              <p:nvPr/>
            </p:nvSpPr>
            <p:spPr bwMode="auto">
              <a:xfrm>
                <a:off x="3641" y="1715"/>
                <a:ext cx="5" cy="2"/>
              </a:xfrm>
              <a:custGeom>
                <a:avLst/>
                <a:gdLst>
                  <a:gd name="T0" fmla="*/ 2 w 2"/>
                  <a:gd name="T1" fmla="*/ 0 h 1"/>
                  <a:gd name="T2" fmla="*/ 1 w 2"/>
                  <a:gd name="T3" fmla="*/ 0 h 1"/>
                  <a:gd name="T4" fmla="*/ 0 w 2"/>
                  <a:gd name="T5" fmla="*/ 0 h 1"/>
                  <a:gd name="T6" fmla="*/ 0 w 2"/>
                  <a:gd name="T7" fmla="*/ 1 h 1"/>
                  <a:gd name="T8" fmla="*/ 1 w 2"/>
                  <a:gd name="T9" fmla="*/ 1 h 1"/>
                  <a:gd name="T10" fmla="*/ 2 w 2"/>
                  <a:gd name="T11" fmla="*/ 1 h 1"/>
                  <a:gd name="T12" fmla="*/ 2 w 2"/>
                  <a:gd name="T13" fmla="*/ 1 h 1"/>
                  <a:gd name="T14" fmla="*/ 2 w 2"/>
                  <a:gd name="T15" fmla="*/ 0 h 1"/>
                  <a:gd name="T16" fmla="*/ 2 w 2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29"/>
              <p:cNvSpPr/>
              <p:nvPr/>
            </p:nvSpPr>
            <p:spPr bwMode="auto">
              <a:xfrm>
                <a:off x="3636" y="1696"/>
                <a:ext cx="14" cy="17"/>
              </a:xfrm>
              <a:custGeom>
                <a:avLst/>
                <a:gdLst>
                  <a:gd name="T0" fmla="*/ 5 w 6"/>
                  <a:gd name="T1" fmla="*/ 0 h 7"/>
                  <a:gd name="T2" fmla="*/ 1 w 6"/>
                  <a:gd name="T3" fmla="*/ 0 h 7"/>
                  <a:gd name="T4" fmla="*/ 0 w 6"/>
                  <a:gd name="T5" fmla="*/ 0 h 7"/>
                  <a:gd name="T6" fmla="*/ 0 w 6"/>
                  <a:gd name="T7" fmla="*/ 7 h 7"/>
                  <a:gd name="T8" fmla="*/ 1 w 6"/>
                  <a:gd name="T9" fmla="*/ 7 h 7"/>
                  <a:gd name="T10" fmla="*/ 5 w 6"/>
                  <a:gd name="T11" fmla="*/ 7 h 7"/>
                  <a:gd name="T12" fmla="*/ 6 w 6"/>
                  <a:gd name="T13" fmla="*/ 7 h 7"/>
                  <a:gd name="T14" fmla="*/ 6 w 6"/>
                  <a:gd name="T15" fmla="*/ 0 h 7"/>
                  <a:gd name="T16" fmla="*/ 5 w 6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7">
                    <a:moveTo>
                      <a:pt x="5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1" y="7"/>
                      <a:pt x="1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30"/>
              <p:cNvSpPr>
                <a:spLocks noEditPoints="1"/>
              </p:cNvSpPr>
              <p:nvPr/>
            </p:nvSpPr>
            <p:spPr bwMode="auto">
              <a:xfrm>
                <a:off x="3463" y="1967"/>
                <a:ext cx="19" cy="30"/>
              </a:xfrm>
              <a:custGeom>
                <a:avLst/>
                <a:gdLst>
                  <a:gd name="T0" fmla="*/ 6 w 8"/>
                  <a:gd name="T1" fmla="*/ 0 h 13"/>
                  <a:gd name="T2" fmla="*/ 2 w 8"/>
                  <a:gd name="T3" fmla="*/ 0 h 13"/>
                  <a:gd name="T4" fmla="*/ 0 w 8"/>
                  <a:gd name="T5" fmla="*/ 2 h 13"/>
                  <a:gd name="T6" fmla="*/ 0 w 8"/>
                  <a:gd name="T7" fmla="*/ 11 h 13"/>
                  <a:gd name="T8" fmla="*/ 2 w 8"/>
                  <a:gd name="T9" fmla="*/ 13 h 13"/>
                  <a:gd name="T10" fmla="*/ 6 w 8"/>
                  <a:gd name="T11" fmla="*/ 13 h 13"/>
                  <a:gd name="T12" fmla="*/ 8 w 8"/>
                  <a:gd name="T13" fmla="*/ 11 h 13"/>
                  <a:gd name="T14" fmla="*/ 8 w 8"/>
                  <a:gd name="T15" fmla="*/ 2 h 13"/>
                  <a:gd name="T16" fmla="*/ 6 w 8"/>
                  <a:gd name="T17" fmla="*/ 0 h 13"/>
                  <a:gd name="T18" fmla="*/ 7 w 8"/>
                  <a:gd name="T19" fmla="*/ 11 h 13"/>
                  <a:gd name="T20" fmla="*/ 6 w 8"/>
                  <a:gd name="T21" fmla="*/ 12 h 13"/>
                  <a:gd name="T22" fmla="*/ 2 w 8"/>
                  <a:gd name="T23" fmla="*/ 12 h 13"/>
                  <a:gd name="T24" fmla="*/ 1 w 8"/>
                  <a:gd name="T25" fmla="*/ 11 h 13"/>
                  <a:gd name="T26" fmla="*/ 1 w 8"/>
                  <a:gd name="T27" fmla="*/ 2 h 13"/>
                  <a:gd name="T28" fmla="*/ 2 w 8"/>
                  <a:gd name="T29" fmla="*/ 1 h 13"/>
                  <a:gd name="T30" fmla="*/ 6 w 8"/>
                  <a:gd name="T31" fmla="*/ 1 h 13"/>
                  <a:gd name="T32" fmla="*/ 7 w 8"/>
                  <a:gd name="T33" fmla="*/ 2 h 13"/>
                  <a:gd name="T34" fmla="*/ 7 w 8"/>
                  <a:gd name="T35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" h="13">
                    <a:moveTo>
                      <a:pt x="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2"/>
                      <a:pt x="1" y="13"/>
                      <a:pt x="2" y="13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8" y="12"/>
                      <a:pt x="8" y="12"/>
                      <a:pt x="8" y="1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7" y="0"/>
                      <a:pt x="6" y="0"/>
                    </a:cubicBezTo>
                    <a:close/>
                    <a:moveTo>
                      <a:pt x="7" y="11"/>
                    </a:moveTo>
                    <a:cubicBezTo>
                      <a:pt x="8" y="11"/>
                      <a:pt x="7" y="12"/>
                      <a:pt x="6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1" y="11"/>
                      <a:pt x="1" y="1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1"/>
                      <a:pt x="2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7" y="1"/>
                      <a:pt x="7" y="2"/>
                      <a:pt x="7" y="2"/>
                    </a:cubicBezTo>
                    <a:lnTo>
                      <a:pt x="7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31"/>
              <p:cNvSpPr/>
              <p:nvPr/>
            </p:nvSpPr>
            <p:spPr bwMode="auto">
              <a:xfrm>
                <a:off x="3473" y="1990"/>
                <a:ext cx="2" cy="3"/>
              </a:xfrm>
              <a:custGeom>
                <a:avLst/>
                <a:gdLst>
                  <a:gd name="T0" fmla="*/ 1 w 1"/>
                  <a:gd name="T1" fmla="*/ 0 h 1"/>
                  <a:gd name="T2" fmla="*/ 0 w 1"/>
                  <a:gd name="T3" fmla="*/ 0 h 1"/>
                  <a:gd name="T4" fmla="*/ 0 w 1"/>
                  <a:gd name="T5" fmla="*/ 0 h 1"/>
                  <a:gd name="T6" fmla="*/ 0 w 1"/>
                  <a:gd name="T7" fmla="*/ 1 h 1"/>
                  <a:gd name="T8" fmla="*/ 0 w 1"/>
                  <a:gd name="T9" fmla="*/ 1 h 1"/>
                  <a:gd name="T10" fmla="*/ 1 w 1"/>
                  <a:gd name="T11" fmla="*/ 1 h 1"/>
                  <a:gd name="T12" fmla="*/ 1 w 1"/>
                  <a:gd name="T13" fmla="*/ 1 h 1"/>
                  <a:gd name="T14" fmla="*/ 1 w 1"/>
                  <a:gd name="T15" fmla="*/ 0 h 1"/>
                  <a:gd name="T16" fmla="*/ 1 w 1"/>
                  <a:gd name="T1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1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32"/>
              <p:cNvSpPr/>
              <p:nvPr/>
            </p:nvSpPr>
            <p:spPr bwMode="auto">
              <a:xfrm>
                <a:off x="3468" y="1971"/>
                <a:ext cx="12" cy="17"/>
              </a:xfrm>
              <a:custGeom>
                <a:avLst/>
                <a:gdLst>
                  <a:gd name="T0" fmla="*/ 4 w 5"/>
                  <a:gd name="T1" fmla="*/ 0 h 7"/>
                  <a:gd name="T2" fmla="*/ 0 w 5"/>
                  <a:gd name="T3" fmla="*/ 0 h 7"/>
                  <a:gd name="T4" fmla="*/ 0 w 5"/>
                  <a:gd name="T5" fmla="*/ 0 h 7"/>
                  <a:gd name="T6" fmla="*/ 0 w 5"/>
                  <a:gd name="T7" fmla="*/ 7 h 7"/>
                  <a:gd name="T8" fmla="*/ 0 w 5"/>
                  <a:gd name="T9" fmla="*/ 7 h 7"/>
                  <a:gd name="T10" fmla="*/ 5 w 5"/>
                  <a:gd name="T11" fmla="*/ 7 h 7"/>
                  <a:gd name="T12" fmla="*/ 5 w 5"/>
                  <a:gd name="T13" fmla="*/ 7 h 7"/>
                  <a:gd name="T14" fmla="*/ 5 w 5"/>
                  <a:gd name="T15" fmla="*/ 0 h 7"/>
                  <a:gd name="T16" fmla="*/ 4 w 5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33"/>
              <p:cNvSpPr>
                <a:spLocks noEditPoints="1"/>
              </p:cNvSpPr>
              <p:nvPr/>
            </p:nvSpPr>
            <p:spPr bwMode="auto">
              <a:xfrm>
                <a:off x="3868" y="1561"/>
                <a:ext cx="27" cy="33"/>
              </a:xfrm>
              <a:custGeom>
                <a:avLst/>
                <a:gdLst>
                  <a:gd name="T0" fmla="*/ 10 w 11"/>
                  <a:gd name="T1" fmla="*/ 2 h 14"/>
                  <a:gd name="T2" fmla="*/ 6 w 11"/>
                  <a:gd name="T3" fmla="*/ 0 h 14"/>
                  <a:gd name="T4" fmla="*/ 3 w 11"/>
                  <a:gd name="T5" fmla="*/ 1 h 14"/>
                  <a:gd name="T6" fmla="*/ 0 w 11"/>
                  <a:gd name="T7" fmla="*/ 9 h 14"/>
                  <a:gd name="T8" fmla="*/ 1 w 11"/>
                  <a:gd name="T9" fmla="*/ 12 h 14"/>
                  <a:gd name="T10" fmla="*/ 5 w 11"/>
                  <a:gd name="T11" fmla="*/ 13 h 14"/>
                  <a:gd name="T12" fmla="*/ 7 w 11"/>
                  <a:gd name="T13" fmla="*/ 12 h 14"/>
                  <a:gd name="T14" fmla="*/ 11 w 11"/>
                  <a:gd name="T15" fmla="*/ 4 h 14"/>
                  <a:gd name="T16" fmla="*/ 10 w 11"/>
                  <a:gd name="T17" fmla="*/ 2 h 14"/>
                  <a:gd name="T18" fmla="*/ 7 w 11"/>
                  <a:gd name="T19" fmla="*/ 12 h 14"/>
                  <a:gd name="T20" fmla="*/ 5 w 11"/>
                  <a:gd name="T21" fmla="*/ 12 h 14"/>
                  <a:gd name="T22" fmla="*/ 1 w 11"/>
                  <a:gd name="T23" fmla="*/ 11 h 14"/>
                  <a:gd name="T24" fmla="*/ 1 w 11"/>
                  <a:gd name="T25" fmla="*/ 9 h 14"/>
                  <a:gd name="T26" fmla="*/ 4 w 11"/>
                  <a:gd name="T27" fmla="*/ 2 h 14"/>
                  <a:gd name="T28" fmla="*/ 6 w 11"/>
                  <a:gd name="T29" fmla="*/ 1 h 14"/>
                  <a:gd name="T30" fmla="*/ 9 w 11"/>
                  <a:gd name="T31" fmla="*/ 3 h 14"/>
                  <a:gd name="T32" fmla="*/ 10 w 11"/>
                  <a:gd name="T33" fmla="*/ 4 h 14"/>
                  <a:gd name="T34" fmla="*/ 7 w 11"/>
                  <a:gd name="T35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" h="14">
                    <a:moveTo>
                      <a:pt x="10" y="2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3" y="1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1"/>
                      <a:pt x="1" y="12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4"/>
                      <a:pt x="7" y="13"/>
                      <a:pt x="7" y="12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1" y="2"/>
                      <a:pt x="10" y="2"/>
                    </a:cubicBezTo>
                    <a:close/>
                    <a:moveTo>
                      <a:pt x="7" y="12"/>
                    </a:moveTo>
                    <a:cubicBezTo>
                      <a:pt x="6" y="12"/>
                      <a:pt x="6" y="13"/>
                      <a:pt x="5" y="12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1" y="10"/>
                      <a:pt x="1" y="9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1"/>
                      <a:pt x="5" y="1"/>
                      <a:pt x="6" y="1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0" y="3"/>
                      <a:pt x="10" y="4"/>
                      <a:pt x="10" y="4"/>
                    </a:cubicBezTo>
                    <a:lnTo>
                      <a:pt x="7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34"/>
              <p:cNvSpPr/>
              <p:nvPr/>
            </p:nvSpPr>
            <p:spPr bwMode="auto">
              <a:xfrm>
                <a:off x="3876" y="1582"/>
                <a:ext cx="4" cy="5"/>
              </a:xfrm>
              <a:custGeom>
                <a:avLst/>
                <a:gdLst>
                  <a:gd name="T0" fmla="*/ 1 w 2"/>
                  <a:gd name="T1" fmla="*/ 1 h 2"/>
                  <a:gd name="T2" fmla="*/ 1 w 2"/>
                  <a:gd name="T3" fmla="*/ 1 h 2"/>
                  <a:gd name="T4" fmla="*/ 0 w 2"/>
                  <a:gd name="T5" fmla="*/ 1 h 2"/>
                  <a:gd name="T6" fmla="*/ 0 w 2"/>
                  <a:gd name="T7" fmla="*/ 1 h 2"/>
                  <a:gd name="T8" fmla="*/ 0 w 2"/>
                  <a:gd name="T9" fmla="*/ 2 h 2"/>
                  <a:gd name="T10" fmla="*/ 1 w 2"/>
                  <a:gd name="T11" fmla="*/ 2 h 2"/>
                  <a:gd name="T12" fmla="*/ 1 w 2"/>
                  <a:gd name="T13" fmla="*/ 2 h 2"/>
                  <a:gd name="T14" fmla="*/ 2 w 2"/>
                  <a:gd name="T15" fmla="*/ 1 h 2"/>
                  <a:gd name="T16" fmla="*/ 1 w 2"/>
                  <a:gd name="T17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2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35"/>
              <p:cNvSpPr/>
              <p:nvPr/>
            </p:nvSpPr>
            <p:spPr bwMode="auto">
              <a:xfrm>
                <a:off x="3873" y="1565"/>
                <a:ext cx="17" cy="19"/>
              </a:xfrm>
              <a:custGeom>
                <a:avLst/>
                <a:gdLst>
                  <a:gd name="T0" fmla="*/ 7 w 7"/>
                  <a:gd name="T1" fmla="*/ 2 h 8"/>
                  <a:gd name="T2" fmla="*/ 3 w 7"/>
                  <a:gd name="T3" fmla="*/ 0 h 8"/>
                  <a:gd name="T4" fmla="*/ 3 w 7"/>
                  <a:gd name="T5" fmla="*/ 0 h 8"/>
                  <a:gd name="T6" fmla="*/ 0 w 7"/>
                  <a:gd name="T7" fmla="*/ 6 h 8"/>
                  <a:gd name="T8" fmla="*/ 0 w 7"/>
                  <a:gd name="T9" fmla="*/ 6 h 8"/>
                  <a:gd name="T10" fmla="*/ 4 w 7"/>
                  <a:gd name="T11" fmla="*/ 8 h 8"/>
                  <a:gd name="T12" fmla="*/ 5 w 7"/>
                  <a:gd name="T13" fmla="*/ 8 h 8"/>
                  <a:gd name="T14" fmla="*/ 7 w 7"/>
                  <a:gd name="T15" fmla="*/ 2 h 8"/>
                  <a:gd name="T16" fmla="*/ 7 w 7"/>
                  <a:gd name="T17" fmla="*/ 2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8">
                    <a:moveTo>
                      <a:pt x="7" y="2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36"/>
              <p:cNvSpPr>
                <a:spLocks noEditPoints="1"/>
              </p:cNvSpPr>
              <p:nvPr/>
            </p:nvSpPr>
            <p:spPr bwMode="auto">
              <a:xfrm>
                <a:off x="3786" y="2133"/>
                <a:ext cx="45" cy="64"/>
              </a:xfrm>
              <a:custGeom>
                <a:avLst/>
                <a:gdLst>
                  <a:gd name="T0" fmla="*/ 14 w 19"/>
                  <a:gd name="T1" fmla="*/ 8 h 27"/>
                  <a:gd name="T2" fmla="*/ 16 w 19"/>
                  <a:gd name="T3" fmla="*/ 5 h 27"/>
                  <a:gd name="T4" fmla="*/ 13 w 19"/>
                  <a:gd name="T5" fmla="*/ 0 h 27"/>
                  <a:gd name="T6" fmla="*/ 6 w 19"/>
                  <a:gd name="T7" fmla="*/ 0 h 27"/>
                  <a:gd name="T8" fmla="*/ 3 w 19"/>
                  <a:gd name="T9" fmla="*/ 5 h 27"/>
                  <a:gd name="T10" fmla="*/ 6 w 19"/>
                  <a:gd name="T11" fmla="*/ 8 h 27"/>
                  <a:gd name="T12" fmla="*/ 0 w 19"/>
                  <a:gd name="T13" fmla="*/ 17 h 27"/>
                  <a:gd name="T14" fmla="*/ 10 w 19"/>
                  <a:gd name="T15" fmla="*/ 27 h 27"/>
                  <a:gd name="T16" fmla="*/ 19 w 19"/>
                  <a:gd name="T17" fmla="*/ 17 h 27"/>
                  <a:gd name="T18" fmla="*/ 14 w 19"/>
                  <a:gd name="T19" fmla="*/ 8 h 27"/>
                  <a:gd name="T20" fmla="*/ 12 w 19"/>
                  <a:gd name="T21" fmla="*/ 2 h 27"/>
                  <a:gd name="T22" fmla="*/ 14 w 19"/>
                  <a:gd name="T23" fmla="*/ 5 h 27"/>
                  <a:gd name="T24" fmla="*/ 12 w 19"/>
                  <a:gd name="T25" fmla="*/ 5 h 27"/>
                  <a:gd name="T26" fmla="*/ 12 w 19"/>
                  <a:gd name="T27" fmla="*/ 2 h 27"/>
                  <a:gd name="T28" fmla="*/ 5 w 19"/>
                  <a:gd name="T29" fmla="*/ 5 h 27"/>
                  <a:gd name="T30" fmla="*/ 7 w 19"/>
                  <a:gd name="T31" fmla="*/ 5 h 27"/>
                  <a:gd name="T32" fmla="*/ 7 w 19"/>
                  <a:gd name="T33" fmla="*/ 8 h 27"/>
                  <a:gd name="T34" fmla="*/ 5 w 19"/>
                  <a:gd name="T35" fmla="*/ 5 h 27"/>
                  <a:gd name="T36" fmla="*/ 10 w 19"/>
                  <a:gd name="T37" fmla="*/ 24 h 27"/>
                  <a:gd name="T38" fmla="*/ 2 w 19"/>
                  <a:gd name="T39" fmla="*/ 17 h 27"/>
                  <a:gd name="T40" fmla="*/ 9 w 19"/>
                  <a:gd name="T41" fmla="*/ 10 h 27"/>
                  <a:gd name="T42" fmla="*/ 17 w 19"/>
                  <a:gd name="T43" fmla="*/ 17 h 27"/>
                  <a:gd name="T44" fmla="*/ 10 w 19"/>
                  <a:gd name="T45" fmla="*/ 2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" h="27">
                    <a:moveTo>
                      <a:pt x="14" y="8"/>
                    </a:moveTo>
                    <a:cubicBezTo>
                      <a:pt x="16" y="5"/>
                      <a:pt x="16" y="5"/>
                      <a:pt x="16" y="5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2" y="10"/>
                      <a:pt x="0" y="13"/>
                      <a:pt x="0" y="17"/>
                    </a:cubicBezTo>
                    <a:cubicBezTo>
                      <a:pt x="0" y="22"/>
                      <a:pt x="4" y="27"/>
                      <a:pt x="10" y="27"/>
                    </a:cubicBezTo>
                    <a:cubicBezTo>
                      <a:pt x="15" y="27"/>
                      <a:pt x="19" y="22"/>
                      <a:pt x="19" y="17"/>
                    </a:cubicBezTo>
                    <a:cubicBezTo>
                      <a:pt x="19" y="13"/>
                      <a:pt x="17" y="10"/>
                      <a:pt x="14" y="8"/>
                    </a:cubicBezTo>
                    <a:close/>
                    <a:moveTo>
                      <a:pt x="12" y="2"/>
                    </a:moveTo>
                    <a:cubicBezTo>
                      <a:pt x="14" y="5"/>
                      <a:pt x="14" y="5"/>
                      <a:pt x="14" y="5"/>
                    </a:cubicBezTo>
                    <a:cubicBezTo>
                      <a:pt x="12" y="5"/>
                      <a:pt x="12" y="5"/>
                      <a:pt x="12" y="5"/>
                    </a:cubicBezTo>
                    <a:lnTo>
                      <a:pt x="12" y="2"/>
                    </a:lnTo>
                    <a:close/>
                    <a:moveTo>
                      <a:pt x="5" y="5"/>
                    </a:moveTo>
                    <a:cubicBezTo>
                      <a:pt x="7" y="5"/>
                      <a:pt x="7" y="5"/>
                      <a:pt x="7" y="5"/>
                    </a:cubicBezTo>
                    <a:cubicBezTo>
                      <a:pt x="7" y="8"/>
                      <a:pt x="7" y="8"/>
                      <a:pt x="7" y="8"/>
                    </a:cubicBezTo>
                    <a:lnTo>
                      <a:pt x="5" y="5"/>
                    </a:lnTo>
                    <a:close/>
                    <a:moveTo>
                      <a:pt x="10" y="24"/>
                    </a:moveTo>
                    <a:cubicBezTo>
                      <a:pt x="6" y="24"/>
                      <a:pt x="2" y="21"/>
                      <a:pt x="2" y="17"/>
                    </a:cubicBezTo>
                    <a:cubicBezTo>
                      <a:pt x="2" y="13"/>
                      <a:pt x="5" y="10"/>
                      <a:pt x="9" y="10"/>
                    </a:cubicBezTo>
                    <a:cubicBezTo>
                      <a:pt x="13" y="10"/>
                      <a:pt x="16" y="13"/>
                      <a:pt x="17" y="17"/>
                    </a:cubicBezTo>
                    <a:cubicBezTo>
                      <a:pt x="17" y="21"/>
                      <a:pt x="13" y="24"/>
                      <a:pt x="10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37"/>
              <p:cNvSpPr/>
              <p:nvPr/>
            </p:nvSpPr>
            <p:spPr bwMode="auto">
              <a:xfrm>
                <a:off x="3639" y="1772"/>
                <a:ext cx="49" cy="107"/>
              </a:xfrm>
              <a:custGeom>
                <a:avLst/>
                <a:gdLst>
                  <a:gd name="T0" fmla="*/ 0 w 21"/>
                  <a:gd name="T1" fmla="*/ 0 h 45"/>
                  <a:gd name="T2" fmla="*/ 1 w 21"/>
                  <a:gd name="T3" fmla="*/ 45 h 45"/>
                  <a:gd name="T4" fmla="*/ 21 w 21"/>
                  <a:gd name="T5" fmla="*/ 22 h 45"/>
                  <a:gd name="T6" fmla="*/ 0 w 21"/>
                  <a:gd name="T7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45">
                    <a:moveTo>
                      <a:pt x="0" y="0"/>
                    </a:moveTo>
                    <a:cubicBezTo>
                      <a:pt x="1" y="45"/>
                      <a:pt x="1" y="45"/>
                      <a:pt x="1" y="45"/>
                    </a:cubicBezTo>
                    <a:cubicBezTo>
                      <a:pt x="12" y="43"/>
                      <a:pt x="21" y="34"/>
                      <a:pt x="21" y="22"/>
                    </a:cubicBezTo>
                    <a:cubicBezTo>
                      <a:pt x="20" y="10"/>
                      <a:pt x="11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38"/>
              <p:cNvSpPr/>
              <p:nvPr/>
            </p:nvSpPr>
            <p:spPr bwMode="auto">
              <a:xfrm>
                <a:off x="3582" y="1772"/>
                <a:ext cx="47" cy="52"/>
              </a:xfrm>
              <a:custGeom>
                <a:avLst/>
                <a:gdLst>
                  <a:gd name="T0" fmla="*/ 20 w 20"/>
                  <a:gd name="T1" fmla="*/ 22 h 22"/>
                  <a:gd name="T2" fmla="*/ 20 w 20"/>
                  <a:gd name="T3" fmla="*/ 0 h 22"/>
                  <a:gd name="T4" fmla="*/ 0 w 20"/>
                  <a:gd name="T5" fmla="*/ 22 h 22"/>
                  <a:gd name="T6" fmla="*/ 20 w 20"/>
                  <a:gd name="T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2">
                    <a:moveTo>
                      <a:pt x="20" y="22"/>
                    </a:moveTo>
                    <a:cubicBezTo>
                      <a:pt x="20" y="0"/>
                      <a:pt x="20" y="0"/>
                      <a:pt x="20" y="0"/>
                    </a:cubicBezTo>
                    <a:cubicBezTo>
                      <a:pt x="9" y="1"/>
                      <a:pt x="0" y="11"/>
                      <a:pt x="0" y="22"/>
                    </a:cubicBezTo>
                    <a:lnTo>
                      <a:pt x="20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39"/>
              <p:cNvSpPr/>
              <p:nvPr/>
            </p:nvSpPr>
            <p:spPr bwMode="auto">
              <a:xfrm>
                <a:off x="3582" y="1831"/>
                <a:ext cx="50" cy="48"/>
              </a:xfrm>
              <a:custGeom>
                <a:avLst/>
                <a:gdLst>
                  <a:gd name="T0" fmla="*/ 0 w 21"/>
                  <a:gd name="T1" fmla="*/ 1 h 20"/>
                  <a:gd name="T2" fmla="*/ 21 w 21"/>
                  <a:gd name="T3" fmla="*/ 20 h 20"/>
                  <a:gd name="T4" fmla="*/ 21 w 21"/>
                  <a:gd name="T5" fmla="*/ 0 h 20"/>
                  <a:gd name="T6" fmla="*/ 0 w 21"/>
                  <a:gd name="T7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" h="20">
                    <a:moveTo>
                      <a:pt x="0" y="1"/>
                    </a:moveTo>
                    <a:cubicBezTo>
                      <a:pt x="2" y="11"/>
                      <a:pt x="10" y="19"/>
                      <a:pt x="21" y="20"/>
                    </a:cubicBezTo>
                    <a:cubicBezTo>
                      <a:pt x="21" y="0"/>
                      <a:pt x="21" y="0"/>
                      <a:pt x="21" y="0"/>
                    </a:cubicBezTo>
                    <a:lnTo>
                      <a:pt x="0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40"/>
              <p:cNvSpPr/>
              <p:nvPr/>
            </p:nvSpPr>
            <p:spPr bwMode="auto">
              <a:xfrm>
                <a:off x="3487" y="2004"/>
                <a:ext cx="24" cy="53"/>
              </a:xfrm>
              <a:custGeom>
                <a:avLst/>
                <a:gdLst>
                  <a:gd name="T0" fmla="*/ 0 w 10"/>
                  <a:gd name="T1" fmla="*/ 0 h 22"/>
                  <a:gd name="T2" fmla="*/ 0 w 10"/>
                  <a:gd name="T3" fmla="*/ 22 h 22"/>
                  <a:gd name="T4" fmla="*/ 10 w 10"/>
                  <a:gd name="T5" fmla="*/ 11 h 22"/>
                  <a:gd name="T6" fmla="*/ 0 w 10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22">
                    <a:moveTo>
                      <a:pt x="0" y="0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6" y="22"/>
                      <a:pt x="10" y="17"/>
                      <a:pt x="10" y="11"/>
                    </a:cubicBezTo>
                    <a:cubicBezTo>
                      <a:pt x="10" y="5"/>
                      <a:pt x="6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41"/>
              <p:cNvSpPr/>
              <p:nvPr/>
            </p:nvSpPr>
            <p:spPr bwMode="auto">
              <a:xfrm>
                <a:off x="3459" y="2004"/>
                <a:ext cx="23" cy="27"/>
              </a:xfrm>
              <a:custGeom>
                <a:avLst/>
                <a:gdLst>
                  <a:gd name="T0" fmla="*/ 10 w 10"/>
                  <a:gd name="T1" fmla="*/ 11 h 11"/>
                  <a:gd name="T2" fmla="*/ 10 w 10"/>
                  <a:gd name="T3" fmla="*/ 0 h 11"/>
                  <a:gd name="T4" fmla="*/ 0 w 10"/>
                  <a:gd name="T5" fmla="*/ 11 h 11"/>
                  <a:gd name="T6" fmla="*/ 10 w 10"/>
                  <a:gd name="T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1">
                    <a:moveTo>
                      <a:pt x="10" y="11"/>
                    </a:moveTo>
                    <a:cubicBezTo>
                      <a:pt x="10" y="0"/>
                      <a:pt x="10" y="0"/>
                      <a:pt x="10" y="0"/>
                    </a:cubicBezTo>
                    <a:cubicBezTo>
                      <a:pt x="5" y="1"/>
                      <a:pt x="0" y="6"/>
                      <a:pt x="0" y="11"/>
                    </a:cubicBezTo>
                    <a:lnTo>
                      <a:pt x="1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42"/>
              <p:cNvSpPr/>
              <p:nvPr/>
            </p:nvSpPr>
            <p:spPr bwMode="auto">
              <a:xfrm>
                <a:off x="3459" y="2035"/>
                <a:ext cx="26" cy="24"/>
              </a:xfrm>
              <a:custGeom>
                <a:avLst/>
                <a:gdLst>
                  <a:gd name="T0" fmla="*/ 0 w 11"/>
                  <a:gd name="T1" fmla="*/ 0 h 10"/>
                  <a:gd name="T2" fmla="*/ 11 w 11"/>
                  <a:gd name="T3" fmla="*/ 10 h 10"/>
                  <a:gd name="T4" fmla="*/ 10 w 11"/>
                  <a:gd name="T5" fmla="*/ 0 h 10"/>
                  <a:gd name="T6" fmla="*/ 0 w 11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0">
                    <a:moveTo>
                      <a:pt x="0" y="0"/>
                    </a:moveTo>
                    <a:cubicBezTo>
                      <a:pt x="1" y="5"/>
                      <a:pt x="5" y="9"/>
                      <a:pt x="11" y="10"/>
                    </a:cubicBezTo>
                    <a:cubicBezTo>
                      <a:pt x="10" y="0"/>
                      <a:pt x="10" y="0"/>
                      <a:pt x="10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43"/>
              <p:cNvSpPr/>
              <p:nvPr/>
            </p:nvSpPr>
            <p:spPr bwMode="auto">
              <a:xfrm>
                <a:off x="3854" y="1402"/>
                <a:ext cx="14" cy="28"/>
              </a:xfrm>
              <a:custGeom>
                <a:avLst/>
                <a:gdLst>
                  <a:gd name="T0" fmla="*/ 6 w 6"/>
                  <a:gd name="T1" fmla="*/ 10 h 12"/>
                  <a:gd name="T2" fmla="*/ 4 w 6"/>
                  <a:gd name="T3" fmla="*/ 11 h 12"/>
                  <a:gd name="T4" fmla="*/ 2 w 6"/>
                  <a:gd name="T5" fmla="*/ 12 h 12"/>
                  <a:gd name="T6" fmla="*/ 1 w 6"/>
                  <a:gd name="T7" fmla="*/ 10 h 12"/>
                  <a:gd name="T8" fmla="*/ 0 w 6"/>
                  <a:gd name="T9" fmla="*/ 1 h 12"/>
                  <a:gd name="T10" fmla="*/ 2 w 6"/>
                  <a:gd name="T11" fmla="*/ 0 h 12"/>
                  <a:gd name="T12" fmla="*/ 4 w 6"/>
                  <a:gd name="T13" fmla="*/ 0 h 12"/>
                  <a:gd name="T14" fmla="*/ 5 w 6"/>
                  <a:gd name="T15" fmla="*/ 1 h 12"/>
                  <a:gd name="T16" fmla="*/ 6 w 6"/>
                  <a:gd name="T17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12">
                    <a:moveTo>
                      <a:pt x="6" y="10"/>
                    </a:moveTo>
                    <a:cubicBezTo>
                      <a:pt x="6" y="11"/>
                      <a:pt x="5" y="11"/>
                      <a:pt x="4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1" y="12"/>
                      <a:pt x="1" y="11"/>
                      <a:pt x="1" y="1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0"/>
                      <a:pt x="5" y="1"/>
                    </a:cubicBezTo>
                    <a:lnTo>
                      <a:pt x="6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44"/>
              <p:cNvSpPr/>
              <p:nvPr/>
            </p:nvSpPr>
            <p:spPr bwMode="auto">
              <a:xfrm>
                <a:off x="3871" y="1392"/>
                <a:ext cx="14" cy="36"/>
              </a:xfrm>
              <a:custGeom>
                <a:avLst/>
                <a:gdLst>
                  <a:gd name="T0" fmla="*/ 6 w 6"/>
                  <a:gd name="T1" fmla="*/ 14 h 15"/>
                  <a:gd name="T2" fmla="*/ 4 w 6"/>
                  <a:gd name="T3" fmla="*/ 15 h 15"/>
                  <a:gd name="T4" fmla="*/ 2 w 6"/>
                  <a:gd name="T5" fmla="*/ 15 h 15"/>
                  <a:gd name="T6" fmla="*/ 1 w 6"/>
                  <a:gd name="T7" fmla="*/ 14 h 15"/>
                  <a:gd name="T8" fmla="*/ 0 w 6"/>
                  <a:gd name="T9" fmla="*/ 2 h 15"/>
                  <a:gd name="T10" fmla="*/ 2 w 6"/>
                  <a:gd name="T11" fmla="*/ 0 h 15"/>
                  <a:gd name="T12" fmla="*/ 4 w 6"/>
                  <a:gd name="T13" fmla="*/ 0 h 15"/>
                  <a:gd name="T14" fmla="*/ 6 w 6"/>
                  <a:gd name="T15" fmla="*/ 2 h 15"/>
                  <a:gd name="T16" fmla="*/ 6 w 6"/>
                  <a:gd name="T17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15">
                    <a:moveTo>
                      <a:pt x="6" y="14"/>
                    </a:moveTo>
                    <a:cubicBezTo>
                      <a:pt x="6" y="15"/>
                      <a:pt x="5" y="15"/>
                      <a:pt x="4" y="15"/>
                    </a:cubicBezTo>
                    <a:cubicBezTo>
                      <a:pt x="2" y="15"/>
                      <a:pt x="2" y="15"/>
                      <a:pt x="2" y="15"/>
                    </a:cubicBezTo>
                    <a:cubicBezTo>
                      <a:pt x="2" y="15"/>
                      <a:pt x="1" y="15"/>
                      <a:pt x="1" y="14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6" y="1"/>
                      <a:pt x="6" y="2"/>
                    </a:cubicBezTo>
                    <a:lnTo>
                      <a:pt x="6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45"/>
              <p:cNvSpPr/>
              <p:nvPr/>
            </p:nvSpPr>
            <p:spPr bwMode="auto">
              <a:xfrm>
                <a:off x="3890" y="1371"/>
                <a:ext cx="12" cy="57"/>
              </a:xfrm>
              <a:custGeom>
                <a:avLst/>
                <a:gdLst>
                  <a:gd name="T0" fmla="*/ 5 w 5"/>
                  <a:gd name="T1" fmla="*/ 23 h 24"/>
                  <a:gd name="T2" fmla="*/ 3 w 5"/>
                  <a:gd name="T3" fmla="*/ 24 h 24"/>
                  <a:gd name="T4" fmla="*/ 2 w 5"/>
                  <a:gd name="T5" fmla="*/ 24 h 24"/>
                  <a:gd name="T6" fmla="*/ 0 w 5"/>
                  <a:gd name="T7" fmla="*/ 23 h 24"/>
                  <a:gd name="T8" fmla="*/ 0 w 5"/>
                  <a:gd name="T9" fmla="*/ 1 h 24"/>
                  <a:gd name="T10" fmla="*/ 1 w 5"/>
                  <a:gd name="T11" fmla="*/ 0 h 24"/>
                  <a:gd name="T12" fmla="*/ 3 w 5"/>
                  <a:gd name="T13" fmla="*/ 0 h 24"/>
                  <a:gd name="T14" fmla="*/ 5 w 5"/>
                  <a:gd name="T15" fmla="*/ 1 h 24"/>
                  <a:gd name="T16" fmla="*/ 5 w 5"/>
                  <a:gd name="T17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24">
                    <a:moveTo>
                      <a:pt x="5" y="23"/>
                    </a:moveTo>
                    <a:cubicBezTo>
                      <a:pt x="5" y="23"/>
                      <a:pt x="4" y="24"/>
                      <a:pt x="3" y="24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1" y="24"/>
                      <a:pt x="0" y="24"/>
                      <a:pt x="0" y="2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5" y="0"/>
                      <a:pt x="5" y="1"/>
                    </a:cubicBezTo>
                    <a:lnTo>
                      <a:pt x="5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46"/>
              <p:cNvSpPr/>
              <p:nvPr/>
            </p:nvSpPr>
            <p:spPr bwMode="auto">
              <a:xfrm>
                <a:off x="3852" y="1433"/>
                <a:ext cx="69" cy="11"/>
              </a:xfrm>
              <a:custGeom>
                <a:avLst/>
                <a:gdLst>
                  <a:gd name="T0" fmla="*/ 2 w 29"/>
                  <a:gd name="T1" fmla="*/ 5 h 5"/>
                  <a:gd name="T2" fmla="*/ 1 w 29"/>
                  <a:gd name="T3" fmla="*/ 4 h 5"/>
                  <a:gd name="T4" fmla="*/ 0 w 29"/>
                  <a:gd name="T5" fmla="*/ 2 h 5"/>
                  <a:gd name="T6" fmla="*/ 2 w 29"/>
                  <a:gd name="T7" fmla="*/ 1 h 5"/>
                  <a:gd name="T8" fmla="*/ 27 w 29"/>
                  <a:gd name="T9" fmla="*/ 0 h 5"/>
                  <a:gd name="T10" fmla="*/ 29 w 29"/>
                  <a:gd name="T11" fmla="*/ 2 h 5"/>
                  <a:gd name="T12" fmla="*/ 29 w 29"/>
                  <a:gd name="T13" fmla="*/ 3 h 5"/>
                  <a:gd name="T14" fmla="*/ 28 w 29"/>
                  <a:gd name="T15" fmla="*/ 5 h 5"/>
                  <a:gd name="T16" fmla="*/ 2 w 29"/>
                  <a:gd name="T1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5">
                    <a:moveTo>
                      <a:pt x="2" y="5"/>
                    </a:moveTo>
                    <a:cubicBezTo>
                      <a:pt x="1" y="5"/>
                      <a:pt x="1" y="5"/>
                      <a:pt x="1" y="4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8" y="0"/>
                      <a:pt x="29" y="1"/>
                      <a:pt x="29" y="2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9" y="4"/>
                      <a:pt x="28" y="5"/>
                      <a:pt x="28" y="5"/>
                    </a:cubicBezTo>
                    <a:lnTo>
                      <a:pt x="2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47"/>
              <p:cNvSpPr/>
              <p:nvPr/>
            </p:nvSpPr>
            <p:spPr bwMode="auto">
              <a:xfrm>
                <a:off x="3904" y="1380"/>
                <a:ext cx="14" cy="48"/>
              </a:xfrm>
              <a:custGeom>
                <a:avLst/>
                <a:gdLst>
                  <a:gd name="T0" fmla="*/ 6 w 6"/>
                  <a:gd name="T1" fmla="*/ 18 h 20"/>
                  <a:gd name="T2" fmla="*/ 4 w 6"/>
                  <a:gd name="T3" fmla="*/ 20 h 20"/>
                  <a:gd name="T4" fmla="*/ 2 w 6"/>
                  <a:gd name="T5" fmla="*/ 20 h 20"/>
                  <a:gd name="T6" fmla="*/ 1 w 6"/>
                  <a:gd name="T7" fmla="*/ 18 h 20"/>
                  <a:gd name="T8" fmla="*/ 0 w 6"/>
                  <a:gd name="T9" fmla="*/ 2 h 20"/>
                  <a:gd name="T10" fmla="*/ 2 w 6"/>
                  <a:gd name="T11" fmla="*/ 0 h 20"/>
                  <a:gd name="T12" fmla="*/ 4 w 6"/>
                  <a:gd name="T13" fmla="*/ 0 h 20"/>
                  <a:gd name="T14" fmla="*/ 5 w 6"/>
                  <a:gd name="T15" fmla="*/ 2 h 20"/>
                  <a:gd name="T16" fmla="*/ 6 w 6"/>
                  <a:gd name="T17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0">
                    <a:moveTo>
                      <a:pt x="6" y="18"/>
                    </a:moveTo>
                    <a:cubicBezTo>
                      <a:pt x="6" y="19"/>
                      <a:pt x="5" y="20"/>
                      <a:pt x="4" y="20"/>
                    </a:cubicBezTo>
                    <a:cubicBezTo>
                      <a:pt x="2" y="20"/>
                      <a:pt x="2" y="20"/>
                      <a:pt x="2" y="20"/>
                    </a:cubicBezTo>
                    <a:cubicBezTo>
                      <a:pt x="1" y="20"/>
                      <a:pt x="1" y="19"/>
                      <a:pt x="1" y="18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0"/>
                      <a:pt x="5" y="1"/>
                      <a:pt x="5" y="2"/>
                    </a:cubicBezTo>
                    <a:lnTo>
                      <a:pt x="6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48"/>
              <p:cNvSpPr/>
              <p:nvPr/>
            </p:nvSpPr>
            <p:spPr bwMode="auto">
              <a:xfrm>
                <a:off x="3693" y="2220"/>
                <a:ext cx="12" cy="24"/>
              </a:xfrm>
              <a:custGeom>
                <a:avLst/>
                <a:gdLst>
                  <a:gd name="T0" fmla="*/ 5 w 5"/>
                  <a:gd name="T1" fmla="*/ 9 h 10"/>
                  <a:gd name="T2" fmla="*/ 4 w 5"/>
                  <a:gd name="T3" fmla="*/ 10 h 10"/>
                  <a:gd name="T4" fmla="*/ 2 w 5"/>
                  <a:gd name="T5" fmla="*/ 10 h 10"/>
                  <a:gd name="T6" fmla="*/ 1 w 5"/>
                  <a:gd name="T7" fmla="*/ 9 h 10"/>
                  <a:gd name="T8" fmla="*/ 0 w 5"/>
                  <a:gd name="T9" fmla="*/ 1 h 10"/>
                  <a:gd name="T10" fmla="*/ 2 w 5"/>
                  <a:gd name="T11" fmla="*/ 0 h 10"/>
                  <a:gd name="T12" fmla="*/ 3 w 5"/>
                  <a:gd name="T13" fmla="*/ 0 h 10"/>
                  <a:gd name="T14" fmla="*/ 5 w 5"/>
                  <a:gd name="T15" fmla="*/ 1 h 10"/>
                  <a:gd name="T16" fmla="*/ 5 w 5"/>
                  <a:gd name="T1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0">
                    <a:moveTo>
                      <a:pt x="5" y="9"/>
                    </a:moveTo>
                    <a:cubicBezTo>
                      <a:pt x="5" y="10"/>
                      <a:pt x="4" y="10"/>
                      <a:pt x="4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10"/>
                      <a:pt x="1" y="10"/>
                      <a:pt x="1" y="9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5" y="1"/>
                      <a:pt x="5" y="1"/>
                    </a:cubicBezTo>
                    <a:lnTo>
                      <a:pt x="5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49"/>
              <p:cNvSpPr/>
              <p:nvPr/>
            </p:nvSpPr>
            <p:spPr bwMode="auto">
              <a:xfrm>
                <a:off x="3710" y="2213"/>
                <a:ext cx="9" cy="31"/>
              </a:xfrm>
              <a:custGeom>
                <a:avLst/>
                <a:gdLst>
                  <a:gd name="T0" fmla="*/ 4 w 4"/>
                  <a:gd name="T1" fmla="*/ 12 h 13"/>
                  <a:gd name="T2" fmla="*/ 3 w 4"/>
                  <a:gd name="T3" fmla="*/ 13 h 13"/>
                  <a:gd name="T4" fmla="*/ 1 w 4"/>
                  <a:gd name="T5" fmla="*/ 13 h 13"/>
                  <a:gd name="T6" fmla="*/ 0 w 4"/>
                  <a:gd name="T7" fmla="*/ 12 h 13"/>
                  <a:gd name="T8" fmla="*/ 0 w 4"/>
                  <a:gd name="T9" fmla="*/ 1 h 13"/>
                  <a:gd name="T10" fmla="*/ 1 w 4"/>
                  <a:gd name="T11" fmla="*/ 0 h 13"/>
                  <a:gd name="T12" fmla="*/ 3 w 4"/>
                  <a:gd name="T13" fmla="*/ 0 h 13"/>
                  <a:gd name="T14" fmla="*/ 4 w 4"/>
                  <a:gd name="T15" fmla="*/ 1 h 13"/>
                  <a:gd name="T16" fmla="*/ 4 w 4"/>
                  <a:gd name="T17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3">
                    <a:moveTo>
                      <a:pt x="4" y="12"/>
                    </a:moveTo>
                    <a:cubicBezTo>
                      <a:pt x="4" y="12"/>
                      <a:pt x="4" y="13"/>
                      <a:pt x="3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3"/>
                      <a:pt x="0" y="13"/>
                      <a:pt x="0" y="1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4" y="1"/>
                      <a:pt x="4" y="1"/>
                    </a:cubicBezTo>
                    <a:lnTo>
                      <a:pt x="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50"/>
              <p:cNvSpPr/>
              <p:nvPr/>
            </p:nvSpPr>
            <p:spPr bwMode="auto">
              <a:xfrm>
                <a:off x="3724" y="2204"/>
                <a:ext cx="12" cy="40"/>
              </a:xfrm>
              <a:custGeom>
                <a:avLst/>
                <a:gdLst>
                  <a:gd name="T0" fmla="*/ 5 w 5"/>
                  <a:gd name="T1" fmla="*/ 16 h 17"/>
                  <a:gd name="T2" fmla="*/ 3 w 5"/>
                  <a:gd name="T3" fmla="*/ 17 h 17"/>
                  <a:gd name="T4" fmla="*/ 2 w 5"/>
                  <a:gd name="T5" fmla="*/ 17 h 17"/>
                  <a:gd name="T6" fmla="*/ 0 w 5"/>
                  <a:gd name="T7" fmla="*/ 16 h 17"/>
                  <a:gd name="T8" fmla="*/ 0 w 5"/>
                  <a:gd name="T9" fmla="*/ 2 h 17"/>
                  <a:gd name="T10" fmla="*/ 1 w 5"/>
                  <a:gd name="T11" fmla="*/ 0 h 17"/>
                  <a:gd name="T12" fmla="*/ 3 w 5"/>
                  <a:gd name="T13" fmla="*/ 0 h 17"/>
                  <a:gd name="T14" fmla="*/ 4 w 5"/>
                  <a:gd name="T15" fmla="*/ 2 h 17"/>
                  <a:gd name="T16" fmla="*/ 5 w 5"/>
                  <a:gd name="T17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7">
                    <a:moveTo>
                      <a:pt x="5" y="16"/>
                    </a:moveTo>
                    <a:cubicBezTo>
                      <a:pt x="5" y="16"/>
                      <a:pt x="4" y="17"/>
                      <a:pt x="3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1" y="17"/>
                      <a:pt x="0" y="16"/>
                      <a:pt x="0" y="16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2"/>
                    </a:cubicBezTo>
                    <a:lnTo>
                      <a:pt x="5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51"/>
              <p:cNvSpPr/>
              <p:nvPr/>
            </p:nvSpPr>
            <p:spPr bwMode="auto">
              <a:xfrm>
                <a:off x="3693" y="2249"/>
                <a:ext cx="59" cy="9"/>
              </a:xfrm>
              <a:custGeom>
                <a:avLst/>
                <a:gdLst>
                  <a:gd name="T0" fmla="*/ 1 w 25"/>
                  <a:gd name="T1" fmla="*/ 4 h 4"/>
                  <a:gd name="T2" fmla="*/ 0 w 25"/>
                  <a:gd name="T3" fmla="*/ 3 h 4"/>
                  <a:gd name="T4" fmla="*/ 0 w 25"/>
                  <a:gd name="T5" fmla="*/ 2 h 4"/>
                  <a:gd name="T6" fmla="*/ 1 w 25"/>
                  <a:gd name="T7" fmla="*/ 0 h 4"/>
                  <a:gd name="T8" fmla="*/ 23 w 25"/>
                  <a:gd name="T9" fmla="*/ 0 h 4"/>
                  <a:gd name="T10" fmla="*/ 25 w 25"/>
                  <a:gd name="T11" fmla="*/ 1 h 4"/>
                  <a:gd name="T12" fmla="*/ 25 w 25"/>
                  <a:gd name="T13" fmla="*/ 2 h 4"/>
                  <a:gd name="T14" fmla="*/ 23 w 25"/>
                  <a:gd name="T15" fmla="*/ 4 h 4"/>
                  <a:gd name="T16" fmla="*/ 1 w 25"/>
                  <a:gd name="T17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4">
                    <a:moveTo>
                      <a:pt x="1" y="4"/>
                    </a:moveTo>
                    <a:cubicBezTo>
                      <a:pt x="0" y="4"/>
                      <a:pt x="0" y="4"/>
                      <a:pt x="0" y="3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4" y="0"/>
                      <a:pt x="25" y="0"/>
                      <a:pt x="25" y="1"/>
                    </a:cubicBezTo>
                    <a:cubicBezTo>
                      <a:pt x="25" y="2"/>
                      <a:pt x="25" y="2"/>
                      <a:pt x="25" y="2"/>
                    </a:cubicBezTo>
                    <a:cubicBezTo>
                      <a:pt x="25" y="3"/>
                      <a:pt x="24" y="4"/>
                      <a:pt x="23" y="4"/>
                    </a:cubicBezTo>
                    <a:lnTo>
                      <a:pt x="1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52"/>
              <p:cNvSpPr/>
              <p:nvPr/>
            </p:nvSpPr>
            <p:spPr bwMode="auto">
              <a:xfrm>
                <a:off x="3738" y="2213"/>
                <a:ext cx="10" cy="31"/>
              </a:xfrm>
              <a:custGeom>
                <a:avLst/>
                <a:gdLst>
                  <a:gd name="T0" fmla="*/ 4 w 4"/>
                  <a:gd name="T1" fmla="*/ 11 h 13"/>
                  <a:gd name="T2" fmla="*/ 3 w 4"/>
                  <a:gd name="T3" fmla="*/ 13 h 13"/>
                  <a:gd name="T4" fmla="*/ 2 w 4"/>
                  <a:gd name="T5" fmla="*/ 13 h 13"/>
                  <a:gd name="T6" fmla="*/ 0 w 4"/>
                  <a:gd name="T7" fmla="*/ 11 h 13"/>
                  <a:gd name="T8" fmla="*/ 0 w 4"/>
                  <a:gd name="T9" fmla="*/ 1 h 13"/>
                  <a:gd name="T10" fmla="*/ 1 w 4"/>
                  <a:gd name="T11" fmla="*/ 0 h 13"/>
                  <a:gd name="T12" fmla="*/ 3 w 4"/>
                  <a:gd name="T13" fmla="*/ 0 h 13"/>
                  <a:gd name="T14" fmla="*/ 4 w 4"/>
                  <a:gd name="T15" fmla="*/ 1 h 13"/>
                  <a:gd name="T16" fmla="*/ 4 w 4"/>
                  <a:gd name="T17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3">
                    <a:moveTo>
                      <a:pt x="4" y="11"/>
                    </a:moveTo>
                    <a:cubicBezTo>
                      <a:pt x="4" y="12"/>
                      <a:pt x="4" y="13"/>
                      <a:pt x="3" y="13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3"/>
                      <a:pt x="0" y="12"/>
                      <a:pt x="0" y="1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1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0"/>
                      <a:pt x="4" y="1"/>
                    </a:cubicBezTo>
                    <a:lnTo>
                      <a:pt x="4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53"/>
              <p:cNvSpPr/>
              <p:nvPr/>
            </p:nvSpPr>
            <p:spPr bwMode="auto">
              <a:xfrm>
                <a:off x="3712" y="1608"/>
                <a:ext cx="10" cy="21"/>
              </a:xfrm>
              <a:custGeom>
                <a:avLst/>
                <a:gdLst>
                  <a:gd name="T0" fmla="*/ 3 w 4"/>
                  <a:gd name="T1" fmla="*/ 8 h 9"/>
                  <a:gd name="T2" fmla="*/ 2 w 4"/>
                  <a:gd name="T3" fmla="*/ 9 h 9"/>
                  <a:gd name="T4" fmla="*/ 1 w 4"/>
                  <a:gd name="T5" fmla="*/ 9 h 9"/>
                  <a:gd name="T6" fmla="*/ 0 w 4"/>
                  <a:gd name="T7" fmla="*/ 8 h 9"/>
                  <a:gd name="T8" fmla="*/ 0 w 4"/>
                  <a:gd name="T9" fmla="*/ 2 h 9"/>
                  <a:gd name="T10" fmla="*/ 1 w 4"/>
                  <a:gd name="T11" fmla="*/ 0 h 9"/>
                  <a:gd name="T12" fmla="*/ 3 w 4"/>
                  <a:gd name="T13" fmla="*/ 1 h 9"/>
                  <a:gd name="T14" fmla="*/ 4 w 4"/>
                  <a:gd name="T15" fmla="*/ 2 h 9"/>
                  <a:gd name="T16" fmla="*/ 3 w 4"/>
                  <a:gd name="T17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9">
                    <a:moveTo>
                      <a:pt x="3" y="8"/>
                    </a:moveTo>
                    <a:cubicBezTo>
                      <a:pt x="3" y="9"/>
                      <a:pt x="3" y="9"/>
                      <a:pt x="2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9"/>
                      <a:pt x="0" y="8"/>
                      <a:pt x="0" y="8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2"/>
                    </a:cubicBezTo>
                    <a:lnTo>
                      <a:pt x="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54"/>
              <p:cNvSpPr/>
              <p:nvPr/>
            </p:nvSpPr>
            <p:spPr bwMode="auto">
              <a:xfrm>
                <a:off x="3724" y="1603"/>
                <a:ext cx="9" cy="26"/>
              </a:xfrm>
              <a:custGeom>
                <a:avLst/>
                <a:gdLst>
                  <a:gd name="T0" fmla="*/ 4 w 4"/>
                  <a:gd name="T1" fmla="*/ 10 h 11"/>
                  <a:gd name="T2" fmla="*/ 2 w 4"/>
                  <a:gd name="T3" fmla="*/ 11 h 11"/>
                  <a:gd name="T4" fmla="*/ 1 w 4"/>
                  <a:gd name="T5" fmla="*/ 11 h 11"/>
                  <a:gd name="T6" fmla="*/ 0 w 4"/>
                  <a:gd name="T7" fmla="*/ 10 h 11"/>
                  <a:gd name="T8" fmla="*/ 0 w 4"/>
                  <a:gd name="T9" fmla="*/ 2 h 11"/>
                  <a:gd name="T10" fmla="*/ 2 w 4"/>
                  <a:gd name="T11" fmla="*/ 0 h 11"/>
                  <a:gd name="T12" fmla="*/ 3 w 4"/>
                  <a:gd name="T13" fmla="*/ 0 h 11"/>
                  <a:gd name="T14" fmla="*/ 4 w 4"/>
                  <a:gd name="T15" fmla="*/ 2 h 11"/>
                  <a:gd name="T16" fmla="*/ 4 w 4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1">
                    <a:moveTo>
                      <a:pt x="4" y="10"/>
                    </a:moveTo>
                    <a:cubicBezTo>
                      <a:pt x="4" y="11"/>
                      <a:pt x="3" y="11"/>
                      <a:pt x="2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1"/>
                      <a:pt x="0" y="11"/>
                      <a:pt x="0" y="1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1"/>
                      <a:pt x="4" y="1"/>
                      <a:pt x="4" y="2"/>
                    </a:cubicBezTo>
                    <a:lnTo>
                      <a:pt x="4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55"/>
              <p:cNvSpPr/>
              <p:nvPr/>
            </p:nvSpPr>
            <p:spPr bwMode="auto">
              <a:xfrm>
                <a:off x="3736" y="1599"/>
                <a:ext cx="12" cy="33"/>
              </a:xfrm>
              <a:custGeom>
                <a:avLst/>
                <a:gdLst>
                  <a:gd name="T0" fmla="*/ 4 w 5"/>
                  <a:gd name="T1" fmla="*/ 13 h 14"/>
                  <a:gd name="T2" fmla="*/ 3 w 5"/>
                  <a:gd name="T3" fmla="*/ 14 h 14"/>
                  <a:gd name="T4" fmla="*/ 1 w 5"/>
                  <a:gd name="T5" fmla="*/ 14 h 14"/>
                  <a:gd name="T6" fmla="*/ 0 w 5"/>
                  <a:gd name="T7" fmla="*/ 12 h 14"/>
                  <a:gd name="T8" fmla="*/ 1 w 5"/>
                  <a:gd name="T9" fmla="*/ 1 h 14"/>
                  <a:gd name="T10" fmla="*/ 2 w 5"/>
                  <a:gd name="T11" fmla="*/ 0 h 14"/>
                  <a:gd name="T12" fmla="*/ 3 w 5"/>
                  <a:gd name="T13" fmla="*/ 0 h 14"/>
                  <a:gd name="T14" fmla="*/ 5 w 5"/>
                  <a:gd name="T15" fmla="*/ 1 h 14"/>
                  <a:gd name="T16" fmla="*/ 4 w 5"/>
                  <a:gd name="T17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4">
                    <a:moveTo>
                      <a:pt x="4" y="13"/>
                    </a:moveTo>
                    <a:cubicBezTo>
                      <a:pt x="4" y="13"/>
                      <a:pt x="3" y="14"/>
                      <a:pt x="3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1" y="14"/>
                      <a:pt x="0" y="13"/>
                      <a:pt x="0" y="1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5" y="0"/>
                      <a:pt x="5" y="1"/>
                    </a:cubicBezTo>
                    <a:lnTo>
                      <a:pt x="4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56"/>
              <p:cNvSpPr/>
              <p:nvPr/>
            </p:nvSpPr>
            <p:spPr bwMode="auto">
              <a:xfrm>
                <a:off x="3707" y="1632"/>
                <a:ext cx="50" cy="12"/>
              </a:xfrm>
              <a:custGeom>
                <a:avLst/>
                <a:gdLst>
                  <a:gd name="T0" fmla="*/ 2 w 21"/>
                  <a:gd name="T1" fmla="*/ 4 h 5"/>
                  <a:gd name="T2" fmla="*/ 1 w 21"/>
                  <a:gd name="T3" fmla="*/ 3 h 5"/>
                  <a:gd name="T4" fmla="*/ 1 w 21"/>
                  <a:gd name="T5" fmla="*/ 1 h 5"/>
                  <a:gd name="T6" fmla="*/ 2 w 21"/>
                  <a:gd name="T7" fmla="*/ 0 h 5"/>
                  <a:gd name="T8" fmla="*/ 20 w 21"/>
                  <a:gd name="T9" fmla="*/ 2 h 5"/>
                  <a:gd name="T10" fmla="*/ 21 w 21"/>
                  <a:gd name="T11" fmla="*/ 3 h 5"/>
                  <a:gd name="T12" fmla="*/ 21 w 21"/>
                  <a:gd name="T13" fmla="*/ 4 h 5"/>
                  <a:gd name="T14" fmla="*/ 20 w 21"/>
                  <a:gd name="T15" fmla="*/ 5 h 5"/>
                  <a:gd name="T16" fmla="*/ 2 w 21"/>
                  <a:gd name="T1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" h="5">
                    <a:moveTo>
                      <a:pt x="2" y="4"/>
                    </a:moveTo>
                    <a:cubicBezTo>
                      <a:pt x="1" y="4"/>
                      <a:pt x="0" y="3"/>
                      <a:pt x="1" y="3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2" y="0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1" y="2"/>
                      <a:pt x="21" y="2"/>
                      <a:pt x="21" y="3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1" y="4"/>
                      <a:pt x="21" y="5"/>
                      <a:pt x="20" y="5"/>
                    </a:cubicBezTo>
                    <a:lnTo>
                      <a:pt x="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57"/>
              <p:cNvSpPr/>
              <p:nvPr/>
            </p:nvSpPr>
            <p:spPr bwMode="auto">
              <a:xfrm>
                <a:off x="3748" y="1606"/>
                <a:ext cx="9" cy="26"/>
              </a:xfrm>
              <a:custGeom>
                <a:avLst/>
                <a:gdLst>
                  <a:gd name="T0" fmla="*/ 4 w 4"/>
                  <a:gd name="T1" fmla="*/ 10 h 11"/>
                  <a:gd name="T2" fmla="*/ 3 w 4"/>
                  <a:gd name="T3" fmla="*/ 11 h 11"/>
                  <a:gd name="T4" fmla="*/ 1 w 4"/>
                  <a:gd name="T5" fmla="*/ 11 h 11"/>
                  <a:gd name="T6" fmla="*/ 0 w 4"/>
                  <a:gd name="T7" fmla="*/ 10 h 11"/>
                  <a:gd name="T8" fmla="*/ 1 w 4"/>
                  <a:gd name="T9" fmla="*/ 1 h 11"/>
                  <a:gd name="T10" fmla="*/ 2 w 4"/>
                  <a:gd name="T11" fmla="*/ 0 h 11"/>
                  <a:gd name="T12" fmla="*/ 3 w 4"/>
                  <a:gd name="T13" fmla="*/ 0 h 11"/>
                  <a:gd name="T14" fmla="*/ 4 w 4"/>
                  <a:gd name="T15" fmla="*/ 1 h 11"/>
                  <a:gd name="T16" fmla="*/ 4 w 4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11">
                    <a:moveTo>
                      <a:pt x="4" y="10"/>
                    </a:moveTo>
                    <a:cubicBezTo>
                      <a:pt x="4" y="11"/>
                      <a:pt x="3" y="11"/>
                      <a:pt x="3" y="1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1" y="11"/>
                      <a:pt x="0" y="10"/>
                      <a:pt x="0" y="1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1"/>
                      <a:pt x="4" y="1"/>
                    </a:cubicBezTo>
                    <a:lnTo>
                      <a:pt x="4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58"/>
              <p:cNvSpPr/>
              <p:nvPr/>
            </p:nvSpPr>
            <p:spPr bwMode="auto">
              <a:xfrm>
                <a:off x="3831" y="1786"/>
                <a:ext cx="26" cy="17"/>
              </a:xfrm>
              <a:custGeom>
                <a:avLst/>
                <a:gdLst>
                  <a:gd name="T0" fmla="*/ 5 w 11"/>
                  <a:gd name="T1" fmla="*/ 7 h 7"/>
                  <a:gd name="T2" fmla="*/ 6 w 11"/>
                  <a:gd name="T3" fmla="*/ 7 h 7"/>
                  <a:gd name="T4" fmla="*/ 9 w 11"/>
                  <a:gd name="T5" fmla="*/ 7 h 7"/>
                  <a:gd name="T6" fmla="*/ 11 w 11"/>
                  <a:gd name="T7" fmla="*/ 1 h 7"/>
                  <a:gd name="T8" fmla="*/ 10 w 11"/>
                  <a:gd name="T9" fmla="*/ 0 h 7"/>
                  <a:gd name="T10" fmla="*/ 6 w 11"/>
                  <a:gd name="T11" fmla="*/ 0 h 7"/>
                  <a:gd name="T12" fmla="*/ 5 w 11"/>
                  <a:gd name="T13" fmla="*/ 0 h 7"/>
                  <a:gd name="T14" fmla="*/ 1 w 11"/>
                  <a:gd name="T15" fmla="*/ 0 h 7"/>
                  <a:gd name="T16" fmla="*/ 0 w 11"/>
                  <a:gd name="T17" fmla="*/ 1 h 7"/>
                  <a:gd name="T18" fmla="*/ 2 w 11"/>
                  <a:gd name="T19" fmla="*/ 7 h 7"/>
                  <a:gd name="T20" fmla="*/ 5 w 11"/>
                  <a:gd name="T21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1" h="7">
                    <a:moveTo>
                      <a:pt x="5" y="7"/>
                    </a:moveTo>
                    <a:cubicBezTo>
                      <a:pt x="6" y="7"/>
                      <a:pt x="6" y="7"/>
                      <a:pt x="6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1" y="1"/>
                      <a:pt x="10" y="0"/>
                      <a:pt x="10" y="0"/>
                    </a:cubicBezTo>
                    <a:cubicBezTo>
                      <a:pt x="9" y="0"/>
                      <a:pt x="8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2" y="7"/>
                      <a:pt x="2" y="7"/>
                      <a:pt x="2" y="7"/>
                    </a:cubicBezTo>
                    <a:lnTo>
                      <a:pt x="5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59"/>
              <p:cNvSpPr>
                <a:spLocks noEditPoints="1"/>
              </p:cNvSpPr>
              <p:nvPr/>
            </p:nvSpPr>
            <p:spPr bwMode="auto">
              <a:xfrm>
                <a:off x="3816" y="1805"/>
                <a:ext cx="55" cy="64"/>
              </a:xfrm>
              <a:custGeom>
                <a:avLst/>
                <a:gdLst>
                  <a:gd name="T0" fmla="*/ 8 w 23"/>
                  <a:gd name="T1" fmla="*/ 0 h 27"/>
                  <a:gd name="T2" fmla="*/ 0 w 23"/>
                  <a:gd name="T3" fmla="*/ 20 h 27"/>
                  <a:gd name="T4" fmla="*/ 16 w 23"/>
                  <a:gd name="T5" fmla="*/ 27 h 27"/>
                  <a:gd name="T6" fmla="*/ 23 w 23"/>
                  <a:gd name="T7" fmla="*/ 12 h 27"/>
                  <a:gd name="T8" fmla="*/ 15 w 23"/>
                  <a:gd name="T9" fmla="*/ 8 h 27"/>
                  <a:gd name="T10" fmla="*/ 14 w 23"/>
                  <a:gd name="T11" fmla="*/ 8 h 27"/>
                  <a:gd name="T12" fmla="*/ 12 w 23"/>
                  <a:gd name="T13" fmla="*/ 8 h 27"/>
                  <a:gd name="T14" fmla="*/ 10 w 23"/>
                  <a:gd name="T15" fmla="*/ 10 h 27"/>
                  <a:gd name="T16" fmla="*/ 12 w 23"/>
                  <a:gd name="T17" fmla="*/ 11 h 27"/>
                  <a:gd name="T18" fmla="*/ 15 w 23"/>
                  <a:gd name="T19" fmla="*/ 15 h 27"/>
                  <a:gd name="T20" fmla="*/ 15 w 23"/>
                  <a:gd name="T21" fmla="*/ 17 h 27"/>
                  <a:gd name="T22" fmla="*/ 13 w 23"/>
                  <a:gd name="T23" fmla="*/ 18 h 27"/>
                  <a:gd name="T24" fmla="*/ 13 w 23"/>
                  <a:gd name="T25" fmla="*/ 19 h 27"/>
                  <a:gd name="T26" fmla="*/ 11 w 23"/>
                  <a:gd name="T27" fmla="*/ 19 h 27"/>
                  <a:gd name="T28" fmla="*/ 11 w 23"/>
                  <a:gd name="T29" fmla="*/ 19 h 27"/>
                  <a:gd name="T30" fmla="*/ 9 w 23"/>
                  <a:gd name="T31" fmla="*/ 18 h 27"/>
                  <a:gd name="T32" fmla="*/ 8 w 23"/>
                  <a:gd name="T33" fmla="*/ 17 h 27"/>
                  <a:gd name="T34" fmla="*/ 8 w 23"/>
                  <a:gd name="T35" fmla="*/ 16 h 27"/>
                  <a:gd name="T36" fmla="*/ 9 w 23"/>
                  <a:gd name="T37" fmla="*/ 16 h 27"/>
                  <a:gd name="T38" fmla="*/ 10 w 23"/>
                  <a:gd name="T39" fmla="*/ 16 h 27"/>
                  <a:gd name="T40" fmla="*/ 12 w 23"/>
                  <a:gd name="T41" fmla="*/ 16 h 27"/>
                  <a:gd name="T42" fmla="*/ 13 w 23"/>
                  <a:gd name="T43" fmla="*/ 16 h 27"/>
                  <a:gd name="T44" fmla="*/ 13 w 23"/>
                  <a:gd name="T45" fmla="*/ 14 h 27"/>
                  <a:gd name="T46" fmla="*/ 12 w 23"/>
                  <a:gd name="T47" fmla="*/ 13 h 27"/>
                  <a:gd name="T48" fmla="*/ 10 w 23"/>
                  <a:gd name="T49" fmla="*/ 12 h 27"/>
                  <a:gd name="T50" fmla="*/ 9 w 23"/>
                  <a:gd name="T51" fmla="*/ 11 h 27"/>
                  <a:gd name="T52" fmla="*/ 9 w 23"/>
                  <a:gd name="T53" fmla="*/ 8 h 27"/>
                  <a:gd name="T54" fmla="*/ 11 w 23"/>
                  <a:gd name="T55" fmla="*/ 6 h 27"/>
                  <a:gd name="T56" fmla="*/ 12 w 23"/>
                  <a:gd name="T57" fmla="*/ 5 h 27"/>
                  <a:gd name="T58" fmla="*/ 13 w 23"/>
                  <a:gd name="T59" fmla="*/ 6 h 27"/>
                  <a:gd name="T60" fmla="*/ 13 w 23"/>
                  <a:gd name="T61" fmla="*/ 7 h 27"/>
                  <a:gd name="T62" fmla="*/ 14 w 23"/>
                  <a:gd name="T63" fmla="*/ 7 h 27"/>
                  <a:gd name="T64" fmla="*/ 15 w 23"/>
                  <a:gd name="T65" fmla="*/ 7 h 27"/>
                  <a:gd name="T66" fmla="*/ 15 w 23"/>
                  <a:gd name="T67" fmla="*/ 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3" h="27">
                    <a:moveTo>
                      <a:pt x="15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9"/>
                      <a:pt x="0" y="12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1" y="24"/>
                      <a:pt x="4" y="27"/>
                      <a:pt x="8" y="27"/>
                    </a:cubicBezTo>
                    <a:cubicBezTo>
                      <a:pt x="16" y="27"/>
                      <a:pt x="16" y="27"/>
                      <a:pt x="16" y="27"/>
                    </a:cubicBezTo>
                    <a:cubicBezTo>
                      <a:pt x="20" y="27"/>
                      <a:pt x="23" y="24"/>
                      <a:pt x="23" y="20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3" y="8"/>
                      <a:pt x="19" y="0"/>
                      <a:pt x="15" y="0"/>
                    </a:cubicBezTo>
                    <a:close/>
                    <a:moveTo>
                      <a:pt x="15" y="8"/>
                    </a:move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10" y="9"/>
                      <a:pt x="10" y="10"/>
                    </a:cubicBezTo>
                    <a:cubicBezTo>
                      <a:pt x="10" y="10"/>
                      <a:pt x="10" y="10"/>
                      <a:pt x="11" y="11"/>
                    </a:cubicBezTo>
                    <a:cubicBezTo>
                      <a:pt x="11" y="11"/>
                      <a:pt x="12" y="11"/>
                      <a:pt x="12" y="11"/>
                    </a:cubicBezTo>
                    <a:cubicBezTo>
                      <a:pt x="13" y="12"/>
                      <a:pt x="14" y="12"/>
                      <a:pt x="15" y="13"/>
                    </a:cubicBezTo>
                    <a:cubicBezTo>
                      <a:pt x="15" y="13"/>
                      <a:pt x="15" y="14"/>
                      <a:pt x="15" y="15"/>
                    </a:cubicBezTo>
                    <a:cubicBezTo>
                      <a:pt x="15" y="15"/>
                      <a:pt x="15" y="16"/>
                      <a:pt x="15" y="16"/>
                    </a:cubicBezTo>
                    <a:cubicBezTo>
                      <a:pt x="15" y="16"/>
                      <a:pt x="15" y="17"/>
                      <a:pt x="15" y="17"/>
                    </a:cubicBezTo>
                    <a:cubicBezTo>
                      <a:pt x="14" y="17"/>
                      <a:pt x="14" y="17"/>
                      <a:pt x="14" y="17"/>
                    </a:cubicBezTo>
                    <a:cubicBezTo>
                      <a:pt x="13" y="17"/>
                      <a:pt x="13" y="18"/>
                      <a:pt x="13" y="18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9"/>
                      <a:pt x="13" y="19"/>
                      <a:pt x="12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1" y="18"/>
                      <a:pt x="11" y="18"/>
                      <a:pt x="11" y="18"/>
                    </a:cubicBezTo>
                    <a:cubicBezTo>
                      <a:pt x="10" y="18"/>
                      <a:pt x="10" y="18"/>
                      <a:pt x="9" y="18"/>
                    </a:cubicBezTo>
                    <a:cubicBezTo>
                      <a:pt x="9" y="18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7"/>
                      <a:pt x="8" y="17"/>
                      <a:pt x="8" y="17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8" y="16"/>
                      <a:pt x="8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3" y="14"/>
                      <a:pt x="13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3" y="14"/>
                      <a:pt x="13" y="13"/>
                      <a:pt x="12" y="13"/>
                    </a:cubicBezTo>
                    <a:cubicBezTo>
                      <a:pt x="12" y="13"/>
                      <a:pt x="12" y="13"/>
                      <a:pt x="11" y="13"/>
                    </a:cubicBezTo>
                    <a:cubicBezTo>
                      <a:pt x="11" y="13"/>
                      <a:pt x="11" y="13"/>
                      <a:pt x="10" y="12"/>
                    </a:cubicBezTo>
                    <a:cubicBezTo>
                      <a:pt x="10" y="12"/>
                      <a:pt x="10" y="12"/>
                      <a:pt x="9" y="12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9" y="11"/>
                      <a:pt x="8" y="10"/>
                      <a:pt x="8" y="10"/>
                    </a:cubicBezTo>
                    <a:cubicBezTo>
                      <a:pt x="8" y="9"/>
                      <a:pt x="9" y="8"/>
                      <a:pt x="9" y="8"/>
                    </a:cubicBezTo>
                    <a:cubicBezTo>
                      <a:pt x="9" y="7"/>
                      <a:pt x="10" y="7"/>
                      <a:pt x="11" y="7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5"/>
                      <a:pt x="12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3" y="7"/>
                      <a:pt x="13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8"/>
                      <a:pt x="15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60"/>
              <p:cNvSpPr/>
              <p:nvPr/>
            </p:nvSpPr>
            <p:spPr bwMode="auto">
              <a:xfrm>
                <a:off x="3854" y="1798"/>
                <a:ext cx="22" cy="17"/>
              </a:xfrm>
              <a:custGeom>
                <a:avLst/>
                <a:gdLst>
                  <a:gd name="T0" fmla="*/ 9 w 9"/>
                  <a:gd name="T1" fmla="*/ 4 h 7"/>
                  <a:gd name="T2" fmla="*/ 0 w 9"/>
                  <a:gd name="T3" fmla="*/ 2 h 7"/>
                  <a:gd name="T4" fmla="*/ 0 w 9"/>
                  <a:gd name="T5" fmla="*/ 2 h 7"/>
                  <a:gd name="T6" fmla="*/ 0 w 9"/>
                  <a:gd name="T7" fmla="*/ 2 h 7"/>
                  <a:gd name="T8" fmla="*/ 0 w 9"/>
                  <a:gd name="T9" fmla="*/ 2 h 7"/>
                  <a:gd name="T10" fmla="*/ 0 w 9"/>
                  <a:gd name="T11" fmla="*/ 2 h 7"/>
                  <a:gd name="T12" fmla="*/ 0 w 9"/>
                  <a:gd name="T13" fmla="*/ 2 h 7"/>
                  <a:gd name="T14" fmla="*/ 7 w 9"/>
                  <a:gd name="T15" fmla="*/ 7 h 7"/>
                  <a:gd name="T16" fmla="*/ 8 w 9"/>
                  <a:gd name="T17" fmla="*/ 7 h 7"/>
                  <a:gd name="T18" fmla="*/ 3 w 9"/>
                  <a:gd name="T19" fmla="*/ 2 h 7"/>
                  <a:gd name="T20" fmla="*/ 8 w 9"/>
                  <a:gd name="T21" fmla="*/ 4 h 7"/>
                  <a:gd name="T22" fmla="*/ 9 w 9"/>
                  <a:gd name="T23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" h="7">
                    <a:moveTo>
                      <a:pt x="9" y="4"/>
                    </a:moveTo>
                    <a:cubicBezTo>
                      <a:pt x="6" y="0"/>
                      <a:pt x="1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5" y="3"/>
                      <a:pt x="7" y="7"/>
                      <a:pt x="7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4"/>
                      <a:pt x="5" y="3"/>
                      <a:pt x="3" y="2"/>
                    </a:cubicBezTo>
                    <a:cubicBezTo>
                      <a:pt x="6" y="3"/>
                      <a:pt x="8" y="4"/>
                      <a:pt x="8" y="4"/>
                    </a:cubicBezTo>
                    <a:cubicBezTo>
                      <a:pt x="9" y="4"/>
                      <a:pt x="9" y="4"/>
                      <a:pt x="9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61"/>
              <p:cNvSpPr>
                <a:spLocks noEditPoints="1"/>
              </p:cNvSpPr>
              <p:nvPr/>
            </p:nvSpPr>
            <p:spPr bwMode="auto">
              <a:xfrm>
                <a:off x="4032" y="2524"/>
                <a:ext cx="99" cy="83"/>
              </a:xfrm>
              <a:custGeom>
                <a:avLst/>
                <a:gdLst>
                  <a:gd name="T0" fmla="*/ 35 w 42"/>
                  <a:gd name="T1" fmla="*/ 6 h 35"/>
                  <a:gd name="T2" fmla="*/ 35 w 42"/>
                  <a:gd name="T3" fmla="*/ 6 h 35"/>
                  <a:gd name="T4" fmla="*/ 34 w 42"/>
                  <a:gd name="T5" fmla="*/ 5 h 35"/>
                  <a:gd name="T6" fmla="*/ 30 w 42"/>
                  <a:gd name="T7" fmla="*/ 5 h 35"/>
                  <a:gd name="T8" fmla="*/ 30 w 42"/>
                  <a:gd name="T9" fmla="*/ 6 h 35"/>
                  <a:gd name="T10" fmla="*/ 28 w 42"/>
                  <a:gd name="T11" fmla="*/ 6 h 35"/>
                  <a:gd name="T12" fmla="*/ 27 w 42"/>
                  <a:gd name="T13" fmla="*/ 4 h 35"/>
                  <a:gd name="T14" fmla="*/ 22 w 42"/>
                  <a:gd name="T15" fmla="*/ 0 h 35"/>
                  <a:gd name="T16" fmla="*/ 19 w 42"/>
                  <a:gd name="T17" fmla="*/ 0 h 35"/>
                  <a:gd name="T18" fmla="*/ 14 w 42"/>
                  <a:gd name="T19" fmla="*/ 4 h 35"/>
                  <a:gd name="T20" fmla="*/ 14 w 42"/>
                  <a:gd name="T21" fmla="*/ 7 h 35"/>
                  <a:gd name="T22" fmla="*/ 12 w 42"/>
                  <a:gd name="T23" fmla="*/ 7 h 35"/>
                  <a:gd name="T24" fmla="*/ 11 w 42"/>
                  <a:gd name="T25" fmla="*/ 6 h 35"/>
                  <a:gd name="T26" fmla="*/ 7 w 42"/>
                  <a:gd name="T27" fmla="*/ 6 h 35"/>
                  <a:gd name="T28" fmla="*/ 6 w 42"/>
                  <a:gd name="T29" fmla="*/ 7 h 35"/>
                  <a:gd name="T30" fmla="*/ 6 w 42"/>
                  <a:gd name="T31" fmla="*/ 7 h 35"/>
                  <a:gd name="T32" fmla="*/ 0 w 42"/>
                  <a:gd name="T33" fmla="*/ 14 h 35"/>
                  <a:gd name="T34" fmla="*/ 0 w 42"/>
                  <a:gd name="T35" fmla="*/ 28 h 35"/>
                  <a:gd name="T36" fmla="*/ 8 w 42"/>
                  <a:gd name="T37" fmla="*/ 35 h 35"/>
                  <a:gd name="T38" fmla="*/ 34 w 42"/>
                  <a:gd name="T39" fmla="*/ 35 h 35"/>
                  <a:gd name="T40" fmla="*/ 41 w 42"/>
                  <a:gd name="T41" fmla="*/ 27 h 35"/>
                  <a:gd name="T42" fmla="*/ 41 w 42"/>
                  <a:gd name="T43" fmla="*/ 13 h 35"/>
                  <a:gd name="T44" fmla="*/ 35 w 42"/>
                  <a:gd name="T45" fmla="*/ 6 h 35"/>
                  <a:gd name="T46" fmla="*/ 16 w 42"/>
                  <a:gd name="T47" fmla="*/ 4 h 35"/>
                  <a:gd name="T48" fmla="*/ 19 w 42"/>
                  <a:gd name="T49" fmla="*/ 3 h 35"/>
                  <a:gd name="T50" fmla="*/ 22 w 42"/>
                  <a:gd name="T51" fmla="*/ 3 h 35"/>
                  <a:gd name="T52" fmla="*/ 25 w 42"/>
                  <a:gd name="T53" fmla="*/ 4 h 35"/>
                  <a:gd name="T54" fmla="*/ 25 w 42"/>
                  <a:gd name="T55" fmla="*/ 6 h 35"/>
                  <a:gd name="T56" fmla="*/ 16 w 42"/>
                  <a:gd name="T57" fmla="*/ 7 h 35"/>
                  <a:gd name="T58" fmla="*/ 16 w 42"/>
                  <a:gd name="T59" fmla="*/ 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42" h="35">
                    <a:moveTo>
                      <a:pt x="35" y="6"/>
                    </a:moveTo>
                    <a:cubicBezTo>
                      <a:pt x="35" y="6"/>
                      <a:pt x="35" y="6"/>
                      <a:pt x="35" y="6"/>
                    </a:cubicBezTo>
                    <a:cubicBezTo>
                      <a:pt x="35" y="6"/>
                      <a:pt x="34" y="5"/>
                      <a:pt x="34" y="5"/>
                    </a:cubicBezTo>
                    <a:cubicBezTo>
                      <a:pt x="30" y="5"/>
                      <a:pt x="30" y="5"/>
                      <a:pt x="30" y="5"/>
                    </a:cubicBezTo>
                    <a:cubicBezTo>
                      <a:pt x="30" y="5"/>
                      <a:pt x="30" y="6"/>
                      <a:pt x="30" y="6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7" y="4"/>
                      <a:pt x="27" y="4"/>
                      <a:pt x="27" y="4"/>
                    </a:cubicBezTo>
                    <a:cubicBezTo>
                      <a:pt x="27" y="1"/>
                      <a:pt x="25" y="0"/>
                      <a:pt x="22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6" y="1"/>
                      <a:pt x="14" y="1"/>
                      <a:pt x="14" y="4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6"/>
                      <a:pt x="11" y="6"/>
                      <a:pt x="11" y="6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6"/>
                      <a:pt x="6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3" y="8"/>
                      <a:pt x="0" y="11"/>
                      <a:pt x="0" y="14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2"/>
                      <a:pt x="4" y="35"/>
                      <a:pt x="8" y="35"/>
                    </a:cubicBezTo>
                    <a:cubicBezTo>
                      <a:pt x="34" y="35"/>
                      <a:pt x="34" y="35"/>
                      <a:pt x="34" y="35"/>
                    </a:cubicBezTo>
                    <a:cubicBezTo>
                      <a:pt x="38" y="35"/>
                      <a:pt x="42" y="31"/>
                      <a:pt x="41" y="27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1" y="10"/>
                      <a:pt x="38" y="7"/>
                      <a:pt x="35" y="6"/>
                    </a:cubicBezTo>
                    <a:close/>
                    <a:moveTo>
                      <a:pt x="16" y="4"/>
                    </a:moveTo>
                    <a:cubicBezTo>
                      <a:pt x="16" y="4"/>
                      <a:pt x="16" y="3"/>
                      <a:pt x="19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5" y="3"/>
                      <a:pt x="25" y="3"/>
                      <a:pt x="25" y="4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6" y="7"/>
                      <a:pt x="16" y="7"/>
                      <a:pt x="16" y="7"/>
                    </a:cubicBezTo>
                    <a:lnTo>
                      <a:pt x="16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62"/>
              <p:cNvSpPr>
                <a:spLocks noEditPoints="1"/>
              </p:cNvSpPr>
              <p:nvPr/>
            </p:nvSpPr>
            <p:spPr bwMode="auto">
              <a:xfrm>
                <a:off x="4179" y="2624"/>
                <a:ext cx="71" cy="62"/>
              </a:xfrm>
              <a:custGeom>
                <a:avLst/>
                <a:gdLst>
                  <a:gd name="T0" fmla="*/ 25 w 30"/>
                  <a:gd name="T1" fmla="*/ 4 h 26"/>
                  <a:gd name="T2" fmla="*/ 26 w 30"/>
                  <a:gd name="T3" fmla="*/ 4 h 26"/>
                  <a:gd name="T4" fmla="*/ 25 w 30"/>
                  <a:gd name="T5" fmla="*/ 4 h 26"/>
                  <a:gd name="T6" fmla="*/ 22 w 30"/>
                  <a:gd name="T7" fmla="*/ 4 h 26"/>
                  <a:gd name="T8" fmla="*/ 21 w 30"/>
                  <a:gd name="T9" fmla="*/ 4 h 26"/>
                  <a:gd name="T10" fmla="*/ 20 w 30"/>
                  <a:gd name="T11" fmla="*/ 4 h 26"/>
                  <a:gd name="T12" fmla="*/ 20 w 30"/>
                  <a:gd name="T13" fmla="*/ 3 h 26"/>
                  <a:gd name="T14" fmla="*/ 16 w 30"/>
                  <a:gd name="T15" fmla="*/ 0 h 26"/>
                  <a:gd name="T16" fmla="*/ 13 w 30"/>
                  <a:gd name="T17" fmla="*/ 0 h 26"/>
                  <a:gd name="T18" fmla="*/ 10 w 30"/>
                  <a:gd name="T19" fmla="*/ 3 h 26"/>
                  <a:gd name="T20" fmla="*/ 10 w 30"/>
                  <a:gd name="T21" fmla="*/ 5 h 26"/>
                  <a:gd name="T22" fmla="*/ 8 w 30"/>
                  <a:gd name="T23" fmla="*/ 5 h 26"/>
                  <a:gd name="T24" fmla="*/ 8 w 30"/>
                  <a:gd name="T25" fmla="*/ 4 h 26"/>
                  <a:gd name="T26" fmla="*/ 5 w 30"/>
                  <a:gd name="T27" fmla="*/ 4 h 26"/>
                  <a:gd name="T28" fmla="*/ 4 w 30"/>
                  <a:gd name="T29" fmla="*/ 5 h 26"/>
                  <a:gd name="T30" fmla="*/ 4 w 30"/>
                  <a:gd name="T31" fmla="*/ 5 h 26"/>
                  <a:gd name="T32" fmla="*/ 0 w 30"/>
                  <a:gd name="T33" fmla="*/ 10 h 26"/>
                  <a:gd name="T34" fmla="*/ 0 w 30"/>
                  <a:gd name="T35" fmla="*/ 21 h 26"/>
                  <a:gd name="T36" fmla="*/ 5 w 30"/>
                  <a:gd name="T37" fmla="*/ 26 h 26"/>
                  <a:gd name="T38" fmla="*/ 25 w 30"/>
                  <a:gd name="T39" fmla="*/ 25 h 26"/>
                  <a:gd name="T40" fmla="*/ 30 w 30"/>
                  <a:gd name="T41" fmla="*/ 20 h 26"/>
                  <a:gd name="T42" fmla="*/ 30 w 30"/>
                  <a:gd name="T43" fmla="*/ 10 h 26"/>
                  <a:gd name="T44" fmla="*/ 25 w 30"/>
                  <a:gd name="T45" fmla="*/ 4 h 26"/>
                  <a:gd name="T46" fmla="*/ 12 w 30"/>
                  <a:gd name="T47" fmla="*/ 3 h 26"/>
                  <a:gd name="T48" fmla="*/ 13 w 30"/>
                  <a:gd name="T49" fmla="*/ 2 h 26"/>
                  <a:gd name="T50" fmla="*/ 16 w 30"/>
                  <a:gd name="T51" fmla="*/ 2 h 26"/>
                  <a:gd name="T52" fmla="*/ 18 w 30"/>
                  <a:gd name="T53" fmla="*/ 3 h 26"/>
                  <a:gd name="T54" fmla="*/ 18 w 30"/>
                  <a:gd name="T55" fmla="*/ 5 h 26"/>
                  <a:gd name="T56" fmla="*/ 12 w 30"/>
                  <a:gd name="T57" fmla="*/ 5 h 26"/>
                  <a:gd name="T58" fmla="*/ 12 w 30"/>
                  <a:gd name="T59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30" h="26">
                    <a:moveTo>
                      <a:pt x="25" y="4"/>
                    </a:moveTo>
                    <a:cubicBezTo>
                      <a:pt x="25" y="4"/>
                      <a:pt x="26" y="4"/>
                      <a:pt x="26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1" y="4"/>
                      <a:pt x="21" y="4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20" y="1"/>
                      <a:pt x="18" y="0"/>
                      <a:pt x="16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1" y="0"/>
                      <a:pt x="10" y="1"/>
                      <a:pt x="10" y="3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5" y="4"/>
                      <a:pt x="5" y="4"/>
                      <a:pt x="5" y="4"/>
                    </a:cubicBezTo>
                    <a:cubicBezTo>
                      <a:pt x="4" y="4"/>
                      <a:pt x="4" y="5"/>
                      <a:pt x="4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2" y="5"/>
                      <a:pt x="0" y="8"/>
                      <a:pt x="0" y="1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4"/>
                      <a:pt x="2" y="26"/>
                      <a:pt x="5" y="26"/>
                    </a:cubicBezTo>
                    <a:cubicBezTo>
                      <a:pt x="25" y="25"/>
                      <a:pt x="25" y="25"/>
                      <a:pt x="25" y="25"/>
                    </a:cubicBezTo>
                    <a:cubicBezTo>
                      <a:pt x="28" y="25"/>
                      <a:pt x="30" y="23"/>
                      <a:pt x="30" y="20"/>
                    </a:cubicBezTo>
                    <a:cubicBezTo>
                      <a:pt x="30" y="10"/>
                      <a:pt x="30" y="10"/>
                      <a:pt x="30" y="10"/>
                    </a:cubicBezTo>
                    <a:cubicBezTo>
                      <a:pt x="30" y="7"/>
                      <a:pt x="28" y="5"/>
                      <a:pt x="25" y="4"/>
                    </a:cubicBezTo>
                    <a:close/>
                    <a:moveTo>
                      <a:pt x="12" y="3"/>
                    </a:moveTo>
                    <a:cubicBezTo>
                      <a:pt x="12" y="2"/>
                      <a:pt x="12" y="2"/>
                      <a:pt x="13" y="2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8" y="2"/>
                      <a:pt x="18" y="2"/>
                      <a:pt x="18" y="3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2" y="5"/>
                      <a:pt x="12" y="5"/>
                      <a:pt x="12" y="5"/>
                    </a:cubicBezTo>
                    <a:lnTo>
                      <a:pt x="12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63"/>
              <p:cNvSpPr>
                <a:spLocks noEditPoints="1"/>
              </p:cNvSpPr>
              <p:nvPr/>
            </p:nvSpPr>
            <p:spPr bwMode="auto">
              <a:xfrm>
                <a:off x="3812" y="2235"/>
                <a:ext cx="125" cy="107"/>
              </a:xfrm>
              <a:custGeom>
                <a:avLst/>
                <a:gdLst>
                  <a:gd name="T0" fmla="*/ 44 w 53"/>
                  <a:gd name="T1" fmla="*/ 8 h 45"/>
                  <a:gd name="T2" fmla="*/ 44 w 53"/>
                  <a:gd name="T3" fmla="*/ 8 h 45"/>
                  <a:gd name="T4" fmla="*/ 43 w 53"/>
                  <a:gd name="T5" fmla="*/ 7 h 45"/>
                  <a:gd name="T6" fmla="*/ 39 w 53"/>
                  <a:gd name="T7" fmla="*/ 7 h 45"/>
                  <a:gd name="T8" fmla="*/ 37 w 53"/>
                  <a:gd name="T9" fmla="*/ 8 h 45"/>
                  <a:gd name="T10" fmla="*/ 35 w 53"/>
                  <a:gd name="T11" fmla="*/ 8 h 45"/>
                  <a:gd name="T12" fmla="*/ 35 w 53"/>
                  <a:gd name="T13" fmla="*/ 5 h 45"/>
                  <a:gd name="T14" fmla="*/ 28 w 53"/>
                  <a:gd name="T15" fmla="*/ 0 h 45"/>
                  <a:gd name="T16" fmla="*/ 23 w 53"/>
                  <a:gd name="T17" fmla="*/ 0 h 45"/>
                  <a:gd name="T18" fmla="*/ 17 w 53"/>
                  <a:gd name="T19" fmla="*/ 5 h 45"/>
                  <a:gd name="T20" fmla="*/ 17 w 53"/>
                  <a:gd name="T21" fmla="*/ 8 h 45"/>
                  <a:gd name="T22" fmla="*/ 14 w 53"/>
                  <a:gd name="T23" fmla="*/ 8 h 45"/>
                  <a:gd name="T24" fmla="*/ 13 w 53"/>
                  <a:gd name="T25" fmla="*/ 7 h 45"/>
                  <a:gd name="T26" fmla="*/ 9 w 53"/>
                  <a:gd name="T27" fmla="*/ 7 h 45"/>
                  <a:gd name="T28" fmla="*/ 8 w 53"/>
                  <a:gd name="T29" fmla="*/ 9 h 45"/>
                  <a:gd name="T30" fmla="*/ 8 w 53"/>
                  <a:gd name="T31" fmla="*/ 9 h 45"/>
                  <a:gd name="T32" fmla="*/ 0 w 53"/>
                  <a:gd name="T33" fmla="*/ 18 h 45"/>
                  <a:gd name="T34" fmla="*/ 0 w 53"/>
                  <a:gd name="T35" fmla="*/ 36 h 45"/>
                  <a:gd name="T36" fmla="*/ 10 w 53"/>
                  <a:gd name="T37" fmla="*/ 45 h 45"/>
                  <a:gd name="T38" fmla="*/ 43 w 53"/>
                  <a:gd name="T39" fmla="*/ 44 h 45"/>
                  <a:gd name="T40" fmla="*/ 53 w 53"/>
                  <a:gd name="T41" fmla="*/ 34 h 45"/>
                  <a:gd name="T42" fmla="*/ 52 w 53"/>
                  <a:gd name="T43" fmla="*/ 17 h 45"/>
                  <a:gd name="T44" fmla="*/ 44 w 53"/>
                  <a:gd name="T45" fmla="*/ 8 h 45"/>
                  <a:gd name="T46" fmla="*/ 20 w 53"/>
                  <a:gd name="T47" fmla="*/ 5 h 45"/>
                  <a:gd name="T48" fmla="*/ 24 w 53"/>
                  <a:gd name="T49" fmla="*/ 3 h 45"/>
                  <a:gd name="T50" fmla="*/ 28 w 53"/>
                  <a:gd name="T51" fmla="*/ 3 h 45"/>
                  <a:gd name="T52" fmla="*/ 32 w 53"/>
                  <a:gd name="T53" fmla="*/ 5 h 45"/>
                  <a:gd name="T54" fmla="*/ 32 w 53"/>
                  <a:gd name="T55" fmla="*/ 8 h 45"/>
                  <a:gd name="T56" fmla="*/ 20 w 53"/>
                  <a:gd name="T57" fmla="*/ 8 h 45"/>
                  <a:gd name="T58" fmla="*/ 20 w 53"/>
                  <a:gd name="T59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53" h="45">
                    <a:moveTo>
                      <a:pt x="44" y="8"/>
                    </a:moveTo>
                    <a:cubicBezTo>
                      <a:pt x="44" y="8"/>
                      <a:pt x="44" y="8"/>
                      <a:pt x="44" y="8"/>
                    </a:cubicBezTo>
                    <a:cubicBezTo>
                      <a:pt x="44" y="7"/>
                      <a:pt x="44" y="7"/>
                      <a:pt x="43" y="7"/>
                    </a:cubicBezTo>
                    <a:cubicBezTo>
                      <a:pt x="39" y="7"/>
                      <a:pt x="39" y="7"/>
                      <a:pt x="39" y="7"/>
                    </a:cubicBezTo>
                    <a:cubicBezTo>
                      <a:pt x="38" y="7"/>
                      <a:pt x="37" y="7"/>
                      <a:pt x="37" y="8"/>
                    </a:cubicBezTo>
                    <a:cubicBezTo>
                      <a:pt x="35" y="8"/>
                      <a:pt x="35" y="8"/>
                      <a:pt x="35" y="8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5" y="1"/>
                      <a:pt x="32" y="0"/>
                      <a:pt x="28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0" y="0"/>
                      <a:pt x="17" y="1"/>
                      <a:pt x="17" y="5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4" y="7"/>
                      <a:pt x="13" y="7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8" y="7"/>
                      <a:pt x="8" y="8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3" y="9"/>
                      <a:pt x="0" y="13"/>
                      <a:pt x="0" y="18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1"/>
                      <a:pt x="4" y="45"/>
                      <a:pt x="10" y="45"/>
                    </a:cubicBezTo>
                    <a:cubicBezTo>
                      <a:pt x="43" y="44"/>
                      <a:pt x="43" y="44"/>
                      <a:pt x="43" y="44"/>
                    </a:cubicBezTo>
                    <a:cubicBezTo>
                      <a:pt x="49" y="44"/>
                      <a:pt x="53" y="40"/>
                      <a:pt x="53" y="34"/>
                    </a:cubicBezTo>
                    <a:cubicBezTo>
                      <a:pt x="52" y="17"/>
                      <a:pt x="52" y="17"/>
                      <a:pt x="52" y="17"/>
                    </a:cubicBezTo>
                    <a:cubicBezTo>
                      <a:pt x="52" y="12"/>
                      <a:pt x="49" y="8"/>
                      <a:pt x="44" y="8"/>
                    </a:cubicBezTo>
                    <a:close/>
                    <a:moveTo>
                      <a:pt x="20" y="5"/>
                    </a:moveTo>
                    <a:cubicBezTo>
                      <a:pt x="20" y="4"/>
                      <a:pt x="20" y="3"/>
                      <a:pt x="24" y="3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32" y="3"/>
                      <a:pt x="32" y="4"/>
                      <a:pt x="32" y="5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20" y="8"/>
                      <a:pt x="20" y="8"/>
                      <a:pt x="20" y="8"/>
                    </a:cubicBezTo>
                    <a:lnTo>
                      <a:pt x="2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64"/>
              <p:cNvSpPr>
                <a:spLocks noEditPoints="1"/>
              </p:cNvSpPr>
              <p:nvPr/>
            </p:nvSpPr>
            <p:spPr bwMode="auto">
              <a:xfrm>
                <a:off x="3923" y="2356"/>
                <a:ext cx="107" cy="109"/>
              </a:xfrm>
              <a:custGeom>
                <a:avLst/>
                <a:gdLst>
                  <a:gd name="T0" fmla="*/ 45 w 45"/>
                  <a:gd name="T1" fmla="*/ 26 h 46"/>
                  <a:gd name="T2" fmla="*/ 45 w 45"/>
                  <a:gd name="T3" fmla="*/ 8 h 46"/>
                  <a:gd name="T4" fmla="*/ 36 w 45"/>
                  <a:gd name="T5" fmla="*/ 0 h 46"/>
                  <a:gd name="T6" fmla="*/ 8 w 45"/>
                  <a:gd name="T7" fmla="*/ 1 h 46"/>
                  <a:gd name="T8" fmla="*/ 0 w 45"/>
                  <a:gd name="T9" fmla="*/ 9 h 46"/>
                  <a:gd name="T10" fmla="*/ 1 w 45"/>
                  <a:gd name="T11" fmla="*/ 27 h 46"/>
                  <a:gd name="T12" fmla="*/ 9 w 45"/>
                  <a:gd name="T13" fmla="*/ 35 h 46"/>
                  <a:gd name="T14" fmla="*/ 20 w 45"/>
                  <a:gd name="T15" fmla="*/ 35 h 46"/>
                  <a:gd name="T16" fmla="*/ 20 w 45"/>
                  <a:gd name="T17" fmla="*/ 41 h 46"/>
                  <a:gd name="T18" fmla="*/ 7 w 45"/>
                  <a:gd name="T19" fmla="*/ 41 h 46"/>
                  <a:gd name="T20" fmla="*/ 5 w 45"/>
                  <a:gd name="T21" fmla="*/ 44 h 46"/>
                  <a:gd name="T22" fmla="*/ 7 w 45"/>
                  <a:gd name="T23" fmla="*/ 46 h 46"/>
                  <a:gd name="T24" fmla="*/ 40 w 45"/>
                  <a:gd name="T25" fmla="*/ 45 h 46"/>
                  <a:gd name="T26" fmla="*/ 42 w 45"/>
                  <a:gd name="T27" fmla="*/ 43 h 46"/>
                  <a:gd name="T28" fmla="*/ 39 w 45"/>
                  <a:gd name="T29" fmla="*/ 40 h 46"/>
                  <a:gd name="T30" fmla="*/ 27 w 45"/>
                  <a:gd name="T31" fmla="*/ 41 h 46"/>
                  <a:gd name="T32" fmla="*/ 27 w 45"/>
                  <a:gd name="T33" fmla="*/ 35 h 46"/>
                  <a:gd name="T34" fmla="*/ 37 w 45"/>
                  <a:gd name="T35" fmla="*/ 35 h 46"/>
                  <a:gd name="T36" fmla="*/ 45 w 45"/>
                  <a:gd name="T37" fmla="*/ 26 h 46"/>
                  <a:gd name="T38" fmla="*/ 9 w 45"/>
                  <a:gd name="T39" fmla="*/ 32 h 46"/>
                  <a:gd name="T40" fmla="*/ 4 w 45"/>
                  <a:gd name="T41" fmla="*/ 27 h 46"/>
                  <a:gd name="T42" fmla="*/ 3 w 45"/>
                  <a:gd name="T43" fmla="*/ 9 h 46"/>
                  <a:gd name="T44" fmla="*/ 8 w 45"/>
                  <a:gd name="T45" fmla="*/ 4 h 46"/>
                  <a:gd name="T46" fmla="*/ 37 w 45"/>
                  <a:gd name="T47" fmla="*/ 3 h 46"/>
                  <a:gd name="T48" fmla="*/ 42 w 45"/>
                  <a:gd name="T49" fmla="*/ 8 h 46"/>
                  <a:gd name="T50" fmla="*/ 42 w 45"/>
                  <a:gd name="T51" fmla="*/ 26 h 46"/>
                  <a:gd name="T52" fmla="*/ 37 w 45"/>
                  <a:gd name="T53" fmla="*/ 31 h 46"/>
                  <a:gd name="T54" fmla="*/ 9 w 45"/>
                  <a:gd name="T55" fmla="*/ 32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46">
                    <a:moveTo>
                      <a:pt x="45" y="26"/>
                    </a:moveTo>
                    <a:cubicBezTo>
                      <a:pt x="45" y="8"/>
                      <a:pt x="45" y="8"/>
                      <a:pt x="45" y="8"/>
                    </a:cubicBezTo>
                    <a:cubicBezTo>
                      <a:pt x="45" y="4"/>
                      <a:pt x="41" y="0"/>
                      <a:pt x="36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4" y="1"/>
                      <a:pt x="0" y="5"/>
                      <a:pt x="0" y="9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32"/>
                      <a:pt x="5" y="35"/>
                      <a:pt x="9" y="35"/>
                    </a:cubicBezTo>
                    <a:cubicBezTo>
                      <a:pt x="20" y="35"/>
                      <a:pt x="20" y="35"/>
                      <a:pt x="20" y="35"/>
                    </a:cubicBezTo>
                    <a:cubicBezTo>
                      <a:pt x="20" y="41"/>
                      <a:pt x="20" y="41"/>
                      <a:pt x="20" y="41"/>
                    </a:cubicBezTo>
                    <a:cubicBezTo>
                      <a:pt x="7" y="41"/>
                      <a:pt x="7" y="41"/>
                      <a:pt x="7" y="41"/>
                    </a:cubicBezTo>
                    <a:cubicBezTo>
                      <a:pt x="6" y="41"/>
                      <a:pt x="4" y="42"/>
                      <a:pt x="5" y="44"/>
                    </a:cubicBezTo>
                    <a:cubicBezTo>
                      <a:pt x="5" y="45"/>
                      <a:pt x="6" y="46"/>
                      <a:pt x="7" y="46"/>
                    </a:cubicBezTo>
                    <a:cubicBezTo>
                      <a:pt x="40" y="45"/>
                      <a:pt x="40" y="45"/>
                      <a:pt x="40" y="45"/>
                    </a:cubicBezTo>
                    <a:cubicBezTo>
                      <a:pt x="41" y="45"/>
                      <a:pt x="42" y="44"/>
                      <a:pt x="42" y="43"/>
                    </a:cubicBezTo>
                    <a:cubicBezTo>
                      <a:pt x="42" y="41"/>
                      <a:pt x="41" y="40"/>
                      <a:pt x="39" y="40"/>
                    </a:cubicBezTo>
                    <a:cubicBezTo>
                      <a:pt x="27" y="41"/>
                      <a:pt x="27" y="41"/>
                      <a:pt x="27" y="41"/>
                    </a:cubicBezTo>
                    <a:cubicBezTo>
                      <a:pt x="27" y="35"/>
                      <a:pt x="27" y="35"/>
                      <a:pt x="27" y="35"/>
                    </a:cubicBezTo>
                    <a:cubicBezTo>
                      <a:pt x="37" y="35"/>
                      <a:pt x="37" y="35"/>
                      <a:pt x="37" y="35"/>
                    </a:cubicBezTo>
                    <a:cubicBezTo>
                      <a:pt x="42" y="34"/>
                      <a:pt x="45" y="31"/>
                      <a:pt x="45" y="26"/>
                    </a:cubicBezTo>
                    <a:close/>
                    <a:moveTo>
                      <a:pt x="9" y="32"/>
                    </a:moveTo>
                    <a:cubicBezTo>
                      <a:pt x="6" y="32"/>
                      <a:pt x="4" y="30"/>
                      <a:pt x="4" y="27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6"/>
                      <a:pt x="6" y="4"/>
                      <a:pt x="8" y="4"/>
                    </a:cubicBezTo>
                    <a:cubicBezTo>
                      <a:pt x="37" y="3"/>
                      <a:pt x="37" y="3"/>
                      <a:pt x="37" y="3"/>
                    </a:cubicBezTo>
                    <a:cubicBezTo>
                      <a:pt x="39" y="3"/>
                      <a:pt x="42" y="5"/>
                      <a:pt x="42" y="8"/>
                    </a:cubicBezTo>
                    <a:cubicBezTo>
                      <a:pt x="42" y="26"/>
                      <a:pt x="42" y="26"/>
                      <a:pt x="42" y="26"/>
                    </a:cubicBezTo>
                    <a:cubicBezTo>
                      <a:pt x="42" y="29"/>
                      <a:pt x="40" y="31"/>
                      <a:pt x="37" y="31"/>
                    </a:cubicBezTo>
                    <a:lnTo>
                      <a:pt x="9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65"/>
              <p:cNvSpPr/>
              <p:nvPr/>
            </p:nvSpPr>
            <p:spPr bwMode="auto">
              <a:xfrm>
                <a:off x="3940" y="2375"/>
                <a:ext cx="71" cy="9"/>
              </a:xfrm>
              <a:custGeom>
                <a:avLst/>
                <a:gdLst>
                  <a:gd name="T0" fmla="*/ 30 w 30"/>
                  <a:gd name="T1" fmla="*/ 2 h 4"/>
                  <a:gd name="T2" fmla="*/ 29 w 30"/>
                  <a:gd name="T3" fmla="*/ 3 h 4"/>
                  <a:gd name="T4" fmla="*/ 2 w 30"/>
                  <a:gd name="T5" fmla="*/ 4 h 4"/>
                  <a:gd name="T6" fmla="*/ 0 w 30"/>
                  <a:gd name="T7" fmla="*/ 2 h 4"/>
                  <a:gd name="T8" fmla="*/ 0 w 30"/>
                  <a:gd name="T9" fmla="*/ 2 h 4"/>
                  <a:gd name="T10" fmla="*/ 2 w 30"/>
                  <a:gd name="T11" fmla="*/ 1 h 4"/>
                  <a:gd name="T12" fmla="*/ 29 w 30"/>
                  <a:gd name="T13" fmla="*/ 0 h 4"/>
                  <a:gd name="T14" fmla="*/ 30 w 30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4">
                    <a:moveTo>
                      <a:pt x="30" y="2"/>
                    </a:moveTo>
                    <a:cubicBezTo>
                      <a:pt x="30" y="3"/>
                      <a:pt x="30" y="3"/>
                      <a:pt x="29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30" y="0"/>
                      <a:pt x="30" y="1"/>
                      <a:pt x="3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66"/>
              <p:cNvSpPr/>
              <p:nvPr/>
            </p:nvSpPr>
            <p:spPr bwMode="auto">
              <a:xfrm>
                <a:off x="3940" y="2387"/>
                <a:ext cx="71" cy="9"/>
              </a:xfrm>
              <a:custGeom>
                <a:avLst/>
                <a:gdLst>
                  <a:gd name="T0" fmla="*/ 30 w 30"/>
                  <a:gd name="T1" fmla="*/ 2 h 4"/>
                  <a:gd name="T2" fmla="*/ 29 w 30"/>
                  <a:gd name="T3" fmla="*/ 3 h 4"/>
                  <a:gd name="T4" fmla="*/ 2 w 30"/>
                  <a:gd name="T5" fmla="*/ 4 h 4"/>
                  <a:gd name="T6" fmla="*/ 0 w 30"/>
                  <a:gd name="T7" fmla="*/ 2 h 4"/>
                  <a:gd name="T8" fmla="*/ 0 w 30"/>
                  <a:gd name="T9" fmla="*/ 2 h 4"/>
                  <a:gd name="T10" fmla="*/ 2 w 30"/>
                  <a:gd name="T11" fmla="*/ 1 h 4"/>
                  <a:gd name="T12" fmla="*/ 29 w 30"/>
                  <a:gd name="T13" fmla="*/ 0 h 4"/>
                  <a:gd name="T14" fmla="*/ 30 w 30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4">
                    <a:moveTo>
                      <a:pt x="30" y="2"/>
                    </a:moveTo>
                    <a:cubicBezTo>
                      <a:pt x="30" y="3"/>
                      <a:pt x="30" y="3"/>
                      <a:pt x="29" y="3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1" y="4"/>
                      <a:pt x="1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30" y="0"/>
                      <a:pt x="30" y="1"/>
                      <a:pt x="3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67"/>
              <p:cNvSpPr/>
              <p:nvPr/>
            </p:nvSpPr>
            <p:spPr bwMode="auto">
              <a:xfrm>
                <a:off x="3942" y="2398"/>
                <a:ext cx="71" cy="10"/>
              </a:xfrm>
              <a:custGeom>
                <a:avLst/>
                <a:gdLst>
                  <a:gd name="T0" fmla="*/ 30 w 30"/>
                  <a:gd name="T1" fmla="*/ 2 h 4"/>
                  <a:gd name="T2" fmla="*/ 28 w 30"/>
                  <a:gd name="T3" fmla="*/ 3 h 4"/>
                  <a:gd name="T4" fmla="*/ 1 w 30"/>
                  <a:gd name="T5" fmla="*/ 4 h 4"/>
                  <a:gd name="T6" fmla="*/ 0 w 30"/>
                  <a:gd name="T7" fmla="*/ 2 h 4"/>
                  <a:gd name="T8" fmla="*/ 0 w 30"/>
                  <a:gd name="T9" fmla="*/ 2 h 4"/>
                  <a:gd name="T10" fmla="*/ 1 w 30"/>
                  <a:gd name="T11" fmla="*/ 1 h 4"/>
                  <a:gd name="T12" fmla="*/ 28 w 30"/>
                  <a:gd name="T13" fmla="*/ 0 h 4"/>
                  <a:gd name="T14" fmla="*/ 30 w 30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4">
                    <a:moveTo>
                      <a:pt x="30" y="2"/>
                    </a:moveTo>
                    <a:cubicBezTo>
                      <a:pt x="30" y="3"/>
                      <a:pt x="29" y="3"/>
                      <a:pt x="28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9" y="0"/>
                      <a:pt x="29" y="1"/>
                      <a:pt x="3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68"/>
              <p:cNvSpPr/>
              <p:nvPr/>
            </p:nvSpPr>
            <p:spPr bwMode="auto">
              <a:xfrm>
                <a:off x="3961" y="2410"/>
                <a:ext cx="52" cy="10"/>
              </a:xfrm>
              <a:custGeom>
                <a:avLst/>
                <a:gdLst>
                  <a:gd name="T0" fmla="*/ 22 w 22"/>
                  <a:gd name="T1" fmla="*/ 2 h 4"/>
                  <a:gd name="T2" fmla="*/ 20 w 22"/>
                  <a:gd name="T3" fmla="*/ 3 h 4"/>
                  <a:gd name="T4" fmla="*/ 1 w 22"/>
                  <a:gd name="T5" fmla="*/ 4 h 4"/>
                  <a:gd name="T6" fmla="*/ 0 w 22"/>
                  <a:gd name="T7" fmla="*/ 2 h 4"/>
                  <a:gd name="T8" fmla="*/ 0 w 22"/>
                  <a:gd name="T9" fmla="*/ 2 h 4"/>
                  <a:gd name="T10" fmla="*/ 1 w 22"/>
                  <a:gd name="T11" fmla="*/ 1 h 4"/>
                  <a:gd name="T12" fmla="*/ 20 w 22"/>
                  <a:gd name="T13" fmla="*/ 0 h 4"/>
                  <a:gd name="T14" fmla="*/ 22 w 22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4">
                    <a:moveTo>
                      <a:pt x="22" y="2"/>
                    </a:moveTo>
                    <a:cubicBezTo>
                      <a:pt x="22" y="3"/>
                      <a:pt x="21" y="3"/>
                      <a:pt x="20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1" y="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1" y="0"/>
                      <a:pt x="22" y="1"/>
                      <a:pt x="2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69"/>
              <p:cNvSpPr>
                <a:spLocks noEditPoints="1"/>
              </p:cNvSpPr>
              <p:nvPr/>
            </p:nvSpPr>
            <p:spPr bwMode="auto">
              <a:xfrm>
                <a:off x="3954" y="1907"/>
                <a:ext cx="90" cy="93"/>
              </a:xfrm>
              <a:custGeom>
                <a:avLst/>
                <a:gdLst>
                  <a:gd name="T0" fmla="*/ 38 w 38"/>
                  <a:gd name="T1" fmla="*/ 22 h 39"/>
                  <a:gd name="T2" fmla="*/ 38 w 38"/>
                  <a:gd name="T3" fmla="*/ 7 h 39"/>
                  <a:gd name="T4" fmla="*/ 31 w 38"/>
                  <a:gd name="T5" fmla="*/ 0 h 39"/>
                  <a:gd name="T6" fmla="*/ 7 w 38"/>
                  <a:gd name="T7" fmla="*/ 0 h 39"/>
                  <a:gd name="T8" fmla="*/ 0 w 38"/>
                  <a:gd name="T9" fmla="*/ 7 h 39"/>
                  <a:gd name="T10" fmla="*/ 1 w 38"/>
                  <a:gd name="T11" fmla="*/ 23 h 39"/>
                  <a:gd name="T12" fmla="*/ 8 w 38"/>
                  <a:gd name="T13" fmla="*/ 30 h 39"/>
                  <a:gd name="T14" fmla="*/ 17 w 38"/>
                  <a:gd name="T15" fmla="*/ 29 h 39"/>
                  <a:gd name="T16" fmla="*/ 17 w 38"/>
                  <a:gd name="T17" fmla="*/ 34 h 39"/>
                  <a:gd name="T18" fmla="*/ 6 w 38"/>
                  <a:gd name="T19" fmla="*/ 34 h 39"/>
                  <a:gd name="T20" fmla="*/ 4 w 38"/>
                  <a:gd name="T21" fmla="*/ 37 h 39"/>
                  <a:gd name="T22" fmla="*/ 6 w 38"/>
                  <a:gd name="T23" fmla="*/ 39 h 39"/>
                  <a:gd name="T24" fmla="*/ 33 w 38"/>
                  <a:gd name="T25" fmla="*/ 38 h 39"/>
                  <a:gd name="T26" fmla="*/ 36 w 38"/>
                  <a:gd name="T27" fmla="*/ 36 h 39"/>
                  <a:gd name="T28" fmla="*/ 33 w 38"/>
                  <a:gd name="T29" fmla="*/ 34 h 39"/>
                  <a:gd name="T30" fmla="*/ 23 w 38"/>
                  <a:gd name="T31" fmla="*/ 34 h 39"/>
                  <a:gd name="T32" fmla="*/ 22 w 38"/>
                  <a:gd name="T33" fmla="*/ 29 h 39"/>
                  <a:gd name="T34" fmla="*/ 31 w 38"/>
                  <a:gd name="T35" fmla="*/ 29 h 39"/>
                  <a:gd name="T36" fmla="*/ 38 w 38"/>
                  <a:gd name="T37" fmla="*/ 22 h 39"/>
                  <a:gd name="T38" fmla="*/ 8 w 38"/>
                  <a:gd name="T39" fmla="*/ 27 h 39"/>
                  <a:gd name="T40" fmla="*/ 3 w 38"/>
                  <a:gd name="T41" fmla="*/ 23 h 39"/>
                  <a:gd name="T42" fmla="*/ 3 w 38"/>
                  <a:gd name="T43" fmla="*/ 7 h 39"/>
                  <a:gd name="T44" fmla="*/ 7 w 38"/>
                  <a:gd name="T45" fmla="*/ 3 h 39"/>
                  <a:gd name="T46" fmla="*/ 31 w 38"/>
                  <a:gd name="T47" fmla="*/ 2 h 39"/>
                  <a:gd name="T48" fmla="*/ 35 w 38"/>
                  <a:gd name="T49" fmla="*/ 7 h 39"/>
                  <a:gd name="T50" fmla="*/ 36 w 38"/>
                  <a:gd name="T51" fmla="*/ 22 h 39"/>
                  <a:gd name="T52" fmla="*/ 31 w 38"/>
                  <a:gd name="T53" fmla="*/ 26 h 39"/>
                  <a:gd name="T54" fmla="*/ 8 w 38"/>
                  <a:gd name="T55" fmla="*/ 2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8" h="39">
                    <a:moveTo>
                      <a:pt x="38" y="22"/>
                    </a:moveTo>
                    <a:cubicBezTo>
                      <a:pt x="38" y="7"/>
                      <a:pt x="38" y="7"/>
                      <a:pt x="38" y="7"/>
                    </a:cubicBezTo>
                    <a:cubicBezTo>
                      <a:pt x="38" y="3"/>
                      <a:pt x="35" y="0"/>
                      <a:pt x="3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4"/>
                      <a:pt x="0" y="7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7"/>
                      <a:pt x="4" y="30"/>
                      <a:pt x="8" y="30"/>
                    </a:cubicBezTo>
                    <a:cubicBezTo>
                      <a:pt x="17" y="29"/>
                      <a:pt x="17" y="29"/>
                      <a:pt x="17" y="29"/>
                    </a:cubicBezTo>
                    <a:cubicBezTo>
                      <a:pt x="17" y="34"/>
                      <a:pt x="17" y="34"/>
                      <a:pt x="17" y="34"/>
                    </a:cubicBezTo>
                    <a:cubicBezTo>
                      <a:pt x="6" y="34"/>
                      <a:pt x="6" y="34"/>
                      <a:pt x="6" y="34"/>
                    </a:cubicBezTo>
                    <a:cubicBezTo>
                      <a:pt x="5" y="35"/>
                      <a:pt x="4" y="35"/>
                      <a:pt x="4" y="37"/>
                    </a:cubicBezTo>
                    <a:cubicBezTo>
                      <a:pt x="4" y="38"/>
                      <a:pt x="5" y="39"/>
                      <a:pt x="6" y="39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5" y="38"/>
                      <a:pt x="36" y="37"/>
                      <a:pt x="36" y="36"/>
                    </a:cubicBezTo>
                    <a:cubicBezTo>
                      <a:pt x="36" y="35"/>
                      <a:pt x="35" y="34"/>
                      <a:pt x="33" y="34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31" y="29"/>
                      <a:pt x="31" y="29"/>
                      <a:pt x="31" y="29"/>
                    </a:cubicBezTo>
                    <a:cubicBezTo>
                      <a:pt x="35" y="29"/>
                      <a:pt x="38" y="26"/>
                      <a:pt x="38" y="22"/>
                    </a:cubicBezTo>
                    <a:close/>
                    <a:moveTo>
                      <a:pt x="8" y="27"/>
                    </a:moveTo>
                    <a:cubicBezTo>
                      <a:pt x="5" y="27"/>
                      <a:pt x="3" y="25"/>
                      <a:pt x="3" y="23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5"/>
                      <a:pt x="5" y="3"/>
                      <a:pt x="7" y="3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33" y="2"/>
                      <a:pt x="35" y="4"/>
                      <a:pt x="35" y="7"/>
                    </a:cubicBezTo>
                    <a:cubicBezTo>
                      <a:pt x="36" y="22"/>
                      <a:pt x="36" y="22"/>
                      <a:pt x="36" y="22"/>
                    </a:cubicBezTo>
                    <a:cubicBezTo>
                      <a:pt x="36" y="24"/>
                      <a:pt x="34" y="26"/>
                      <a:pt x="31" y="26"/>
                    </a:cubicBezTo>
                    <a:lnTo>
                      <a:pt x="8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70"/>
              <p:cNvSpPr/>
              <p:nvPr/>
            </p:nvSpPr>
            <p:spPr bwMode="auto">
              <a:xfrm>
                <a:off x="3968" y="1924"/>
                <a:ext cx="62" cy="7"/>
              </a:xfrm>
              <a:custGeom>
                <a:avLst/>
                <a:gdLst>
                  <a:gd name="T0" fmla="*/ 26 w 26"/>
                  <a:gd name="T1" fmla="*/ 1 h 3"/>
                  <a:gd name="T2" fmla="*/ 24 w 26"/>
                  <a:gd name="T3" fmla="*/ 2 h 3"/>
                  <a:gd name="T4" fmla="*/ 1 w 26"/>
                  <a:gd name="T5" fmla="*/ 3 h 3"/>
                  <a:gd name="T6" fmla="*/ 0 w 26"/>
                  <a:gd name="T7" fmla="*/ 2 h 3"/>
                  <a:gd name="T8" fmla="*/ 0 w 26"/>
                  <a:gd name="T9" fmla="*/ 2 h 3"/>
                  <a:gd name="T10" fmla="*/ 1 w 26"/>
                  <a:gd name="T11" fmla="*/ 0 h 3"/>
                  <a:gd name="T12" fmla="*/ 24 w 26"/>
                  <a:gd name="T13" fmla="*/ 0 h 3"/>
                  <a:gd name="T14" fmla="*/ 26 w 26"/>
                  <a:gd name="T1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3">
                    <a:moveTo>
                      <a:pt x="26" y="1"/>
                    </a:moveTo>
                    <a:cubicBezTo>
                      <a:pt x="26" y="2"/>
                      <a:pt x="25" y="2"/>
                      <a:pt x="24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0"/>
                      <a:pt x="25" y="0"/>
                      <a:pt x="2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71"/>
              <p:cNvSpPr/>
              <p:nvPr/>
            </p:nvSpPr>
            <p:spPr bwMode="auto">
              <a:xfrm>
                <a:off x="3968" y="1933"/>
                <a:ext cx="62" cy="7"/>
              </a:xfrm>
              <a:custGeom>
                <a:avLst/>
                <a:gdLst>
                  <a:gd name="T0" fmla="*/ 26 w 26"/>
                  <a:gd name="T1" fmla="*/ 1 h 3"/>
                  <a:gd name="T2" fmla="*/ 24 w 26"/>
                  <a:gd name="T3" fmla="*/ 3 h 3"/>
                  <a:gd name="T4" fmla="*/ 2 w 26"/>
                  <a:gd name="T5" fmla="*/ 3 h 3"/>
                  <a:gd name="T6" fmla="*/ 0 w 26"/>
                  <a:gd name="T7" fmla="*/ 2 h 3"/>
                  <a:gd name="T8" fmla="*/ 0 w 26"/>
                  <a:gd name="T9" fmla="*/ 2 h 3"/>
                  <a:gd name="T10" fmla="*/ 1 w 26"/>
                  <a:gd name="T11" fmla="*/ 1 h 3"/>
                  <a:gd name="T12" fmla="*/ 24 w 26"/>
                  <a:gd name="T13" fmla="*/ 0 h 3"/>
                  <a:gd name="T14" fmla="*/ 26 w 26"/>
                  <a:gd name="T1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3">
                    <a:moveTo>
                      <a:pt x="26" y="1"/>
                    </a:moveTo>
                    <a:cubicBezTo>
                      <a:pt x="26" y="2"/>
                      <a:pt x="25" y="2"/>
                      <a:pt x="24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1"/>
                      <a:pt x="1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0"/>
                      <a:pt x="26" y="1"/>
                      <a:pt x="2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72"/>
              <p:cNvSpPr/>
              <p:nvPr/>
            </p:nvSpPr>
            <p:spPr bwMode="auto">
              <a:xfrm>
                <a:off x="3968" y="1943"/>
                <a:ext cx="62" cy="7"/>
              </a:xfrm>
              <a:custGeom>
                <a:avLst/>
                <a:gdLst>
                  <a:gd name="T0" fmla="*/ 26 w 26"/>
                  <a:gd name="T1" fmla="*/ 2 h 3"/>
                  <a:gd name="T2" fmla="*/ 25 w 26"/>
                  <a:gd name="T3" fmla="*/ 3 h 3"/>
                  <a:gd name="T4" fmla="*/ 2 w 26"/>
                  <a:gd name="T5" fmla="*/ 3 h 3"/>
                  <a:gd name="T6" fmla="*/ 0 w 26"/>
                  <a:gd name="T7" fmla="*/ 2 h 3"/>
                  <a:gd name="T8" fmla="*/ 0 w 26"/>
                  <a:gd name="T9" fmla="*/ 2 h 3"/>
                  <a:gd name="T10" fmla="*/ 2 w 26"/>
                  <a:gd name="T11" fmla="*/ 1 h 3"/>
                  <a:gd name="T12" fmla="*/ 24 w 26"/>
                  <a:gd name="T13" fmla="*/ 0 h 3"/>
                  <a:gd name="T14" fmla="*/ 26 w 26"/>
                  <a:gd name="T15" fmla="*/ 2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3">
                    <a:moveTo>
                      <a:pt x="26" y="2"/>
                    </a:moveTo>
                    <a:cubicBezTo>
                      <a:pt x="26" y="2"/>
                      <a:pt x="25" y="3"/>
                      <a:pt x="25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1"/>
                      <a:pt x="2" y="1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5" y="0"/>
                      <a:pt x="26" y="1"/>
                      <a:pt x="2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73"/>
              <p:cNvSpPr/>
              <p:nvPr/>
            </p:nvSpPr>
            <p:spPr bwMode="auto">
              <a:xfrm>
                <a:off x="3985" y="1955"/>
                <a:ext cx="45" cy="4"/>
              </a:xfrm>
              <a:custGeom>
                <a:avLst/>
                <a:gdLst>
                  <a:gd name="T0" fmla="*/ 19 w 19"/>
                  <a:gd name="T1" fmla="*/ 1 h 2"/>
                  <a:gd name="T2" fmla="*/ 18 w 19"/>
                  <a:gd name="T3" fmla="*/ 2 h 2"/>
                  <a:gd name="T4" fmla="*/ 2 w 19"/>
                  <a:gd name="T5" fmla="*/ 2 h 2"/>
                  <a:gd name="T6" fmla="*/ 0 w 19"/>
                  <a:gd name="T7" fmla="*/ 1 h 2"/>
                  <a:gd name="T8" fmla="*/ 0 w 19"/>
                  <a:gd name="T9" fmla="*/ 1 h 2"/>
                  <a:gd name="T10" fmla="*/ 2 w 19"/>
                  <a:gd name="T11" fmla="*/ 0 h 2"/>
                  <a:gd name="T12" fmla="*/ 18 w 19"/>
                  <a:gd name="T13" fmla="*/ 0 h 2"/>
                  <a:gd name="T14" fmla="*/ 19 w 19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2">
                    <a:moveTo>
                      <a:pt x="19" y="1"/>
                    </a:moveTo>
                    <a:cubicBezTo>
                      <a:pt x="19" y="1"/>
                      <a:pt x="18" y="2"/>
                      <a:pt x="18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8" y="0"/>
                      <a:pt x="19" y="0"/>
                      <a:pt x="1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74"/>
              <p:cNvSpPr>
                <a:spLocks noEditPoints="1"/>
              </p:cNvSpPr>
              <p:nvPr/>
            </p:nvSpPr>
            <p:spPr bwMode="auto">
              <a:xfrm>
                <a:off x="3733" y="2679"/>
                <a:ext cx="79" cy="80"/>
              </a:xfrm>
              <a:custGeom>
                <a:avLst/>
                <a:gdLst>
                  <a:gd name="T0" fmla="*/ 33 w 33"/>
                  <a:gd name="T1" fmla="*/ 20 h 34"/>
                  <a:gd name="T2" fmla="*/ 32 w 33"/>
                  <a:gd name="T3" fmla="*/ 6 h 34"/>
                  <a:gd name="T4" fmla="*/ 26 w 33"/>
                  <a:gd name="T5" fmla="*/ 0 h 34"/>
                  <a:gd name="T6" fmla="*/ 5 w 33"/>
                  <a:gd name="T7" fmla="*/ 1 h 34"/>
                  <a:gd name="T8" fmla="*/ 0 w 33"/>
                  <a:gd name="T9" fmla="*/ 7 h 34"/>
                  <a:gd name="T10" fmla="*/ 0 w 33"/>
                  <a:gd name="T11" fmla="*/ 20 h 34"/>
                  <a:gd name="T12" fmla="*/ 6 w 33"/>
                  <a:gd name="T13" fmla="*/ 26 h 34"/>
                  <a:gd name="T14" fmla="*/ 14 w 33"/>
                  <a:gd name="T15" fmla="*/ 26 h 34"/>
                  <a:gd name="T16" fmla="*/ 14 w 33"/>
                  <a:gd name="T17" fmla="*/ 30 h 34"/>
                  <a:gd name="T18" fmla="*/ 5 w 33"/>
                  <a:gd name="T19" fmla="*/ 31 h 34"/>
                  <a:gd name="T20" fmla="*/ 3 w 33"/>
                  <a:gd name="T21" fmla="*/ 33 h 34"/>
                  <a:gd name="T22" fmla="*/ 5 w 33"/>
                  <a:gd name="T23" fmla="*/ 34 h 34"/>
                  <a:gd name="T24" fmla="*/ 29 w 33"/>
                  <a:gd name="T25" fmla="*/ 34 h 34"/>
                  <a:gd name="T26" fmla="*/ 30 w 33"/>
                  <a:gd name="T27" fmla="*/ 32 h 34"/>
                  <a:gd name="T28" fmla="*/ 29 w 33"/>
                  <a:gd name="T29" fmla="*/ 30 h 34"/>
                  <a:gd name="T30" fmla="*/ 19 w 33"/>
                  <a:gd name="T31" fmla="*/ 30 h 34"/>
                  <a:gd name="T32" fmla="*/ 19 w 33"/>
                  <a:gd name="T33" fmla="*/ 26 h 34"/>
                  <a:gd name="T34" fmla="*/ 27 w 33"/>
                  <a:gd name="T35" fmla="*/ 26 h 34"/>
                  <a:gd name="T36" fmla="*/ 33 w 33"/>
                  <a:gd name="T37" fmla="*/ 20 h 34"/>
                  <a:gd name="T38" fmla="*/ 6 w 33"/>
                  <a:gd name="T39" fmla="*/ 24 h 34"/>
                  <a:gd name="T40" fmla="*/ 2 w 33"/>
                  <a:gd name="T41" fmla="*/ 20 h 34"/>
                  <a:gd name="T42" fmla="*/ 2 w 33"/>
                  <a:gd name="T43" fmla="*/ 7 h 34"/>
                  <a:gd name="T44" fmla="*/ 6 w 33"/>
                  <a:gd name="T45" fmla="*/ 3 h 34"/>
                  <a:gd name="T46" fmla="*/ 26 w 33"/>
                  <a:gd name="T47" fmla="*/ 3 h 34"/>
                  <a:gd name="T48" fmla="*/ 30 w 33"/>
                  <a:gd name="T49" fmla="*/ 6 h 34"/>
                  <a:gd name="T50" fmla="*/ 30 w 33"/>
                  <a:gd name="T51" fmla="*/ 20 h 34"/>
                  <a:gd name="T52" fmla="*/ 27 w 33"/>
                  <a:gd name="T53" fmla="*/ 23 h 34"/>
                  <a:gd name="T54" fmla="*/ 6 w 33"/>
                  <a:gd name="T55" fmla="*/ 24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3" h="34">
                    <a:moveTo>
                      <a:pt x="33" y="20"/>
                    </a:moveTo>
                    <a:cubicBezTo>
                      <a:pt x="32" y="6"/>
                      <a:pt x="32" y="6"/>
                      <a:pt x="32" y="6"/>
                    </a:cubicBezTo>
                    <a:cubicBezTo>
                      <a:pt x="32" y="3"/>
                      <a:pt x="30" y="0"/>
                      <a:pt x="26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2" y="1"/>
                      <a:pt x="0" y="4"/>
                      <a:pt x="0" y="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4"/>
                      <a:pt x="3" y="26"/>
                      <a:pt x="6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4" y="31"/>
                      <a:pt x="3" y="31"/>
                      <a:pt x="3" y="33"/>
                    </a:cubicBezTo>
                    <a:cubicBezTo>
                      <a:pt x="3" y="34"/>
                      <a:pt x="4" y="34"/>
                      <a:pt x="5" y="34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30" y="34"/>
                      <a:pt x="30" y="33"/>
                      <a:pt x="30" y="32"/>
                    </a:cubicBezTo>
                    <a:cubicBezTo>
                      <a:pt x="30" y="31"/>
                      <a:pt x="30" y="30"/>
                      <a:pt x="29" y="30"/>
                    </a:cubicBezTo>
                    <a:cubicBezTo>
                      <a:pt x="19" y="30"/>
                      <a:pt x="19" y="30"/>
                      <a:pt x="19" y="30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30" y="26"/>
                      <a:pt x="33" y="23"/>
                      <a:pt x="33" y="20"/>
                    </a:cubicBezTo>
                    <a:close/>
                    <a:moveTo>
                      <a:pt x="6" y="24"/>
                    </a:moveTo>
                    <a:cubicBezTo>
                      <a:pt x="4" y="24"/>
                      <a:pt x="2" y="22"/>
                      <a:pt x="2" y="20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5"/>
                      <a:pt x="3" y="3"/>
                      <a:pt x="6" y="3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8" y="3"/>
                      <a:pt x="30" y="4"/>
                      <a:pt x="30" y="6"/>
                    </a:cubicBezTo>
                    <a:cubicBezTo>
                      <a:pt x="30" y="20"/>
                      <a:pt x="30" y="20"/>
                      <a:pt x="30" y="20"/>
                    </a:cubicBezTo>
                    <a:cubicBezTo>
                      <a:pt x="31" y="22"/>
                      <a:pt x="29" y="23"/>
                      <a:pt x="27" y="23"/>
                    </a:cubicBezTo>
                    <a:lnTo>
                      <a:pt x="6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75"/>
              <p:cNvSpPr/>
              <p:nvPr/>
            </p:nvSpPr>
            <p:spPr bwMode="auto">
              <a:xfrm>
                <a:off x="3745" y="2693"/>
                <a:ext cx="52" cy="7"/>
              </a:xfrm>
              <a:custGeom>
                <a:avLst/>
                <a:gdLst>
                  <a:gd name="T0" fmla="*/ 22 w 22"/>
                  <a:gd name="T1" fmla="*/ 1 h 3"/>
                  <a:gd name="T2" fmla="*/ 21 w 22"/>
                  <a:gd name="T3" fmla="*/ 3 h 3"/>
                  <a:gd name="T4" fmla="*/ 1 w 22"/>
                  <a:gd name="T5" fmla="*/ 3 h 3"/>
                  <a:gd name="T6" fmla="*/ 0 w 22"/>
                  <a:gd name="T7" fmla="*/ 2 h 3"/>
                  <a:gd name="T8" fmla="*/ 0 w 22"/>
                  <a:gd name="T9" fmla="*/ 2 h 3"/>
                  <a:gd name="T10" fmla="*/ 1 w 22"/>
                  <a:gd name="T11" fmla="*/ 1 h 3"/>
                  <a:gd name="T12" fmla="*/ 21 w 22"/>
                  <a:gd name="T13" fmla="*/ 0 h 3"/>
                  <a:gd name="T14" fmla="*/ 22 w 22"/>
                  <a:gd name="T1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3">
                    <a:moveTo>
                      <a:pt x="22" y="1"/>
                    </a:moveTo>
                    <a:cubicBezTo>
                      <a:pt x="22" y="2"/>
                      <a:pt x="21" y="3"/>
                      <a:pt x="2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1" y="0"/>
                      <a:pt x="22" y="1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76"/>
              <p:cNvSpPr/>
              <p:nvPr/>
            </p:nvSpPr>
            <p:spPr bwMode="auto">
              <a:xfrm>
                <a:off x="3745" y="2702"/>
                <a:ext cx="52" cy="7"/>
              </a:xfrm>
              <a:custGeom>
                <a:avLst/>
                <a:gdLst>
                  <a:gd name="T0" fmla="*/ 22 w 22"/>
                  <a:gd name="T1" fmla="*/ 1 h 3"/>
                  <a:gd name="T2" fmla="*/ 21 w 22"/>
                  <a:gd name="T3" fmla="*/ 2 h 3"/>
                  <a:gd name="T4" fmla="*/ 1 w 22"/>
                  <a:gd name="T5" fmla="*/ 3 h 3"/>
                  <a:gd name="T6" fmla="*/ 0 w 22"/>
                  <a:gd name="T7" fmla="*/ 2 h 3"/>
                  <a:gd name="T8" fmla="*/ 0 w 22"/>
                  <a:gd name="T9" fmla="*/ 2 h 3"/>
                  <a:gd name="T10" fmla="*/ 1 w 22"/>
                  <a:gd name="T11" fmla="*/ 1 h 3"/>
                  <a:gd name="T12" fmla="*/ 21 w 22"/>
                  <a:gd name="T13" fmla="*/ 0 h 3"/>
                  <a:gd name="T14" fmla="*/ 22 w 22"/>
                  <a:gd name="T1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3">
                    <a:moveTo>
                      <a:pt x="22" y="1"/>
                    </a:moveTo>
                    <a:cubicBezTo>
                      <a:pt x="22" y="2"/>
                      <a:pt x="22" y="2"/>
                      <a:pt x="21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1" y="1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2" y="0"/>
                      <a:pt x="22" y="1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77"/>
              <p:cNvSpPr/>
              <p:nvPr/>
            </p:nvSpPr>
            <p:spPr bwMode="auto">
              <a:xfrm>
                <a:off x="3745" y="2712"/>
                <a:ext cx="52" cy="5"/>
              </a:xfrm>
              <a:custGeom>
                <a:avLst/>
                <a:gdLst>
                  <a:gd name="T0" fmla="*/ 22 w 22"/>
                  <a:gd name="T1" fmla="*/ 1 h 2"/>
                  <a:gd name="T2" fmla="*/ 21 w 22"/>
                  <a:gd name="T3" fmla="*/ 2 h 2"/>
                  <a:gd name="T4" fmla="*/ 1 w 22"/>
                  <a:gd name="T5" fmla="*/ 2 h 2"/>
                  <a:gd name="T6" fmla="*/ 0 w 22"/>
                  <a:gd name="T7" fmla="*/ 1 h 2"/>
                  <a:gd name="T8" fmla="*/ 0 w 22"/>
                  <a:gd name="T9" fmla="*/ 1 h 2"/>
                  <a:gd name="T10" fmla="*/ 1 w 22"/>
                  <a:gd name="T11" fmla="*/ 0 h 2"/>
                  <a:gd name="T12" fmla="*/ 21 w 22"/>
                  <a:gd name="T13" fmla="*/ 0 h 2"/>
                  <a:gd name="T14" fmla="*/ 22 w 22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2">
                    <a:moveTo>
                      <a:pt x="22" y="1"/>
                    </a:moveTo>
                    <a:cubicBezTo>
                      <a:pt x="22" y="2"/>
                      <a:pt x="22" y="2"/>
                      <a:pt x="2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2" y="0"/>
                      <a:pt x="22" y="0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78"/>
              <p:cNvSpPr/>
              <p:nvPr/>
            </p:nvSpPr>
            <p:spPr bwMode="auto">
              <a:xfrm>
                <a:off x="3759" y="2721"/>
                <a:ext cx="38" cy="5"/>
              </a:xfrm>
              <a:custGeom>
                <a:avLst/>
                <a:gdLst>
                  <a:gd name="T0" fmla="*/ 16 w 16"/>
                  <a:gd name="T1" fmla="*/ 1 h 2"/>
                  <a:gd name="T2" fmla="*/ 15 w 16"/>
                  <a:gd name="T3" fmla="*/ 2 h 2"/>
                  <a:gd name="T4" fmla="*/ 1 w 16"/>
                  <a:gd name="T5" fmla="*/ 2 h 2"/>
                  <a:gd name="T6" fmla="*/ 0 w 16"/>
                  <a:gd name="T7" fmla="*/ 1 h 2"/>
                  <a:gd name="T8" fmla="*/ 0 w 16"/>
                  <a:gd name="T9" fmla="*/ 1 h 2"/>
                  <a:gd name="T10" fmla="*/ 1 w 16"/>
                  <a:gd name="T11" fmla="*/ 0 h 2"/>
                  <a:gd name="T12" fmla="*/ 15 w 16"/>
                  <a:gd name="T13" fmla="*/ 0 h 2"/>
                  <a:gd name="T14" fmla="*/ 16 w 16"/>
                  <a:gd name="T15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" h="2">
                    <a:moveTo>
                      <a:pt x="16" y="1"/>
                    </a:moveTo>
                    <a:cubicBezTo>
                      <a:pt x="16" y="1"/>
                      <a:pt x="16" y="2"/>
                      <a:pt x="15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79"/>
              <p:cNvSpPr>
                <a:spLocks noEditPoints="1"/>
              </p:cNvSpPr>
              <p:nvPr/>
            </p:nvSpPr>
            <p:spPr bwMode="auto">
              <a:xfrm>
                <a:off x="3660" y="2019"/>
                <a:ext cx="147" cy="109"/>
              </a:xfrm>
              <a:custGeom>
                <a:avLst/>
                <a:gdLst>
                  <a:gd name="T0" fmla="*/ 52 w 62"/>
                  <a:gd name="T1" fmla="*/ 0 h 46"/>
                  <a:gd name="T2" fmla="*/ 9 w 62"/>
                  <a:gd name="T3" fmla="*/ 1 h 46"/>
                  <a:gd name="T4" fmla="*/ 0 w 62"/>
                  <a:gd name="T5" fmla="*/ 11 h 46"/>
                  <a:gd name="T6" fmla="*/ 0 w 62"/>
                  <a:gd name="T7" fmla="*/ 37 h 46"/>
                  <a:gd name="T8" fmla="*/ 10 w 62"/>
                  <a:gd name="T9" fmla="*/ 46 h 46"/>
                  <a:gd name="T10" fmla="*/ 53 w 62"/>
                  <a:gd name="T11" fmla="*/ 45 h 46"/>
                  <a:gd name="T12" fmla="*/ 62 w 62"/>
                  <a:gd name="T13" fmla="*/ 35 h 46"/>
                  <a:gd name="T14" fmla="*/ 61 w 62"/>
                  <a:gd name="T15" fmla="*/ 9 h 46"/>
                  <a:gd name="T16" fmla="*/ 52 w 62"/>
                  <a:gd name="T17" fmla="*/ 0 h 46"/>
                  <a:gd name="T18" fmla="*/ 9 w 62"/>
                  <a:gd name="T19" fmla="*/ 5 h 46"/>
                  <a:gd name="T20" fmla="*/ 52 w 62"/>
                  <a:gd name="T21" fmla="*/ 4 h 46"/>
                  <a:gd name="T22" fmla="*/ 57 w 62"/>
                  <a:gd name="T23" fmla="*/ 9 h 46"/>
                  <a:gd name="T24" fmla="*/ 57 w 62"/>
                  <a:gd name="T25" fmla="*/ 12 h 46"/>
                  <a:gd name="T26" fmla="*/ 4 w 62"/>
                  <a:gd name="T27" fmla="*/ 13 h 46"/>
                  <a:gd name="T28" fmla="*/ 4 w 62"/>
                  <a:gd name="T29" fmla="*/ 11 h 46"/>
                  <a:gd name="T30" fmla="*/ 9 w 62"/>
                  <a:gd name="T31" fmla="*/ 5 h 46"/>
                  <a:gd name="T32" fmla="*/ 52 w 62"/>
                  <a:gd name="T33" fmla="*/ 41 h 46"/>
                  <a:gd name="T34" fmla="*/ 10 w 62"/>
                  <a:gd name="T35" fmla="*/ 42 h 46"/>
                  <a:gd name="T36" fmla="*/ 5 w 62"/>
                  <a:gd name="T37" fmla="*/ 37 h 46"/>
                  <a:gd name="T38" fmla="*/ 4 w 62"/>
                  <a:gd name="T39" fmla="*/ 23 h 46"/>
                  <a:gd name="T40" fmla="*/ 57 w 62"/>
                  <a:gd name="T41" fmla="*/ 22 h 46"/>
                  <a:gd name="T42" fmla="*/ 58 w 62"/>
                  <a:gd name="T43" fmla="*/ 36 h 46"/>
                  <a:gd name="T44" fmla="*/ 52 w 62"/>
                  <a:gd name="T45" fmla="*/ 41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62" h="46">
                    <a:moveTo>
                      <a:pt x="52" y="0"/>
                    </a:moveTo>
                    <a:cubicBezTo>
                      <a:pt x="9" y="1"/>
                      <a:pt x="9" y="1"/>
                      <a:pt x="9" y="1"/>
                    </a:cubicBezTo>
                    <a:cubicBezTo>
                      <a:pt x="4" y="1"/>
                      <a:pt x="0" y="5"/>
                      <a:pt x="0" y="11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1" y="42"/>
                      <a:pt x="5" y="46"/>
                      <a:pt x="10" y="46"/>
                    </a:cubicBezTo>
                    <a:cubicBezTo>
                      <a:pt x="53" y="45"/>
                      <a:pt x="53" y="45"/>
                      <a:pt x="53" y="45"/>
                    </a:cubicBezTo>
                    <a:cubicBezTo>
                      <a:pt x="58" y="45"/>
                      <a:pt x="62" y="41"/>
                      <a:pt x="62" y="35"/>
                    </a:cubicBezTo>
                    <a:cubicBezTo>
                      <a:pt x="61" y="9"/>
                      <a:pt x="61" y="9"/>
                      <a:pt x="61" y="9"/>
                    </a:cubicBezTo>
                    <a:cubicBezTo>
                      <a:pt x="61" y="4"/>
                      <a:pt x="57" y="0"/>
                      <a:pt x="52" y="0"/>
                    </a:cubicBezTo>
                    <a:close/>
                    <a:moveTo>
                      <a:pt x="9" y="5"/>
                    </a:moveTo>
                    <a:cubicBezTo>
                      <a:pt x="52" y="4"/>
                      <a:pt x="52" y="4"/>
                      <a:pt x="52" y="4"/>
                    </a:cubicBezTo>
                    <a:cubicBezTo>
                      <a:pt x="55" y="4"/>
                      <a:pt x="57" y="6"/>
                      <a:pt x="57" y="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8"/>
                      <a:pt x="6" y="5"/>
                      <a:pt x="9" y="5"/>
                    </a:cubicBezTo>
                    <a:close/>
                    <a:moveTo>
                      <a:pt x="52" y="41"/>
                    </a:moveTo>
                    <a:cubicBezTo>
                      <a:pt x="10" y="42"/>
                      <a:pt x="10" y="42"/>
                      <a:pt x="10" y="42"/>
                    </a:cubicBezTo>
                    <a:cubicBezTo>
                      <a:pt x="7" y="42"/>
                      <a:pt x="5" y="40"/>
                      <a:pt x="5" y="37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57" y="22"/>
                      <a:pt x="57" y="22"/>
                      <a:pt x="57" y="22"/>
                    </a:cubicBezTo>
                    <a:cubicBezTo>
                      <a:pt x="58" y="36"/>
                      <a:pt x="58" y="36"/>
                      <a:pt x="58" y="36"/>
                    </a:cubicBezTo>
                    <a:cubicBezTo>
                      <a:pt x="58" y="39"/>
                      <a:pt x="55" y="41"/>
                      <a:pt x="52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80"/>
              <p:cNvSpPr/>
              <p:nvPr/>
            </p:nvSpPr>
            <p:spPr bwMode="auto">
              <a:xfrm>
                <a:off x="3679" y="2080"/>
                <a:ext cx="71" cy="12"/>
              </a:xfrm>
              <a:custGeom>
                <a:avLst/>
                <a:gdLst>
                  <a:gd name="T0" fmla="*/ 30 w 30"/>
                  <a:gd name="T1" fmla="*/ 2 h 5"/>
                  <a:gd name="T2" fmla="*/ 28 w 30"/>
                  <a:gd name="T3" fmla="*/ 4 h 5"/>
                  <a:gd name="T4" fmla="*/ 2 w 30"/>
                  <a:gd name="T5" fmla="*/ 5 h 5"/>
                  <a:gd name="T6" fmla="*/ 0 w 30"/>
                  <a:gd name="T7" fmla="*/ 3 h 5"/>
                  <a:gd name="T8" fmla="*/ 0 w 30"/>
                  <a:gd name="T9" fmla="*/ 3 h 5"/>
                  <a:gd name="T10" fmla="*/ 2 w 30"/>
                  <a:gd name="T11" fmla="*/ 1 h 5"/>
                  <a:gd name="T12" fmla="*/ 28 w 30"/>
                  <a:gd name="T13" fmla="*/ 0 h 5"/>
                  <a:gd name="T14" fmla="*/ 30 w 30"/>
                  <a:gd name="T1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5">
                    <a:moveTo>
                      <a:pt x="30" y="2"/>
                    </a:moveTo>
                    <a:cubicBezTo>
                      <a:pt x="30" y="3"/>
                      <a:pt x="29" y="4"/>
                      <a:pt x="28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1"/>
                      <a:pt x="2" y="1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9" y="0"/>
                      <a:pt x="30" y="1"/>
                      <a:pt x="3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81"/>
              <p:cNvSpPr/>
              <p:nvPr/>
            </p:nvSpPr>
            <p:spPr bwMode="auto">
              <a:xfrm>
                <a:off x="3679" y="2099"/>
                <a:ext cx="43" cy="10"/>
              </a:xfrm>
              <a:custGeom>
                <a:avLst/>
                <a:gdLst>
                  <a:gd name="T0" fmla="*/ 18 w 18"/>
                  <a:gd name="T1" fmla="*/ 2 h 4"/>
                  <a:gd name="T2" fmla="*/ 16 w 18"/>
                  <a:gd name="T3" fmla="*/ 4 h 4"/>
                  <a:gd name="T4" fmla="*/ 3 w 18"/>
                  <a:gd name="T5" fmla="*/ 4 h 4"/>
                  <a:gd name="T6" fmla="*/ 0 w 18"/>
                  <a:gd name="T7" fmla="*/ 2 h 4"/>
                  <a:gd name="T8" fmla="*/ 0 w 18"/>
                  <a:gd name="T9" fmla="*/ 2 h 4"/>
                  <a:gd name="T10" fmla="*/ 3 w 18"/>
                  <a:gd name="T11" fmla="*/ 0 h 4"/>
                  <a:gd name="T12" fmla="*/ 16 w 18"/>
                  <a:gd name="T13" fmla="*/ 0 h 4"/>
                  <a:gd name="T14" fmla="*/ 18 w 18"/>
                  <a:gd name="T15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" h="4">
                    <a:moveTo>
                      <a:pt x="18" y="2"/>
                    </a:moveTo>
                    <a:cubicBezTo>
                      <a:pt x="18" y="3"/>
                      <a:pt x="17" y="4"/>
                      <a:pt x="16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1" y="4"/>
                      <a:pt x="1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7" y="0"/>
                      <a:pt x="18" y="1"/>
                      <a:pt x="1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82"/>
              <p:cNvSpPr>
                <a:spLocks noEditPoints="1"/>
              </p:cNvSpPr>
              <p:nvPr/>
            </p:nvSpPr>
            <p:spPr bwMode="auto">
              <a:xfrm>
                <a:off x="3726" y="2586"/>
                <a:ext cx="112" cy="83"/>
              </a:xfrm>
              <a:custGeom>
                <a:avLst/>
                <a:gdLst>
                  <a:gd name="T0" fmla="*/ 39 w 47"/>
                  <a:gd name="T1" fmla="*/ 0 h 35"/>
                  <a:gd name="T2" fmla="*/ 7 w 47"/>
                  <a:gd name="T3" fmla="*/ 1 h 35"/>
                  <a:gd name="T4" fmla="*/ 0 w 47"/>
                  <a:gd name="T5" fmla="*/ 8 h 35"/>
                  <a:gd name="T6" fmla="*/ 1 w 47"/>
                  <a:gd name="T7" fmla="*/ 28 h 35"/>
                  <a:gd name="T8" fmla="*/ 8 w 47"/>
                  <a:gd name="T9" fmla="*/ 35 h 35"/>
                  <a:gd name="T10" fmla="*/ 40 w 47"/>
                  <a:gd name="T11" fmla="*/ 34 h 35"/>
                  <a:gd name="T12" fmla="*/ 47 w 47"/>
                  <a:gd name="T13" fmla="*/ 27 h 35"/>
                  <a:gd name="T14" fmla="*/ 46 w 47"/>
                  <a:gd name="T15" fmla="*/ 7 h 35"/>
                  <a:gd name="T16" fmla="*/ 39 w 47"/>
                  <a:gd name="T17" fmla="*/ 0 h 35"/>
                  <a:gd name="T18" fmla="*/ 7 w 47"/>
                  <a:gd name="T19" fmla="*/ 4 h 35"/>
                  <a:gd name="T20" fmla="*/ 39 w 47"/>
                  <a:gd name="T21" fmla="*/ 3 h 35"/>
                  <a:gd name="T22" fmla="*/ 43 w 47"/>
                  <a:gd name="T23" fmla="*/ 7 h 35"/>
                  <a:gd name="T24" fmla="*/ 43 w 47"/>
                  <a:gd name="T25" fmla="*/ 9 h 35"/>
                  <a:gd name="T26" fmla="*/ 3 w 47"/>
                  <a:gd name="T27" fmla="*/ 10 h 35"/>
                  <a:gd name="T28" fmla="*/ 3 w 47"/>
                  <a:gd name="T29" fmla="*/ 8 h 35"/>
                  <a:gd name="T30" fmla="*/ 7 w 47"/>
                  <a:gd name="T31" fmla="*/ 4 h 35"/>
                  <a:gd name="T32" fmla="*/ 40 w 47"/>
                  <a:gd name="T33" fmla="*/ 31 h 35"/>
                  <a:gd name="T34" fmla="*/ 8 w 47"/>
                  <a:gd name="T35" fmla="*/ 32 h 35"/>
                  <a:gd name="T36" fmla="*/ 4 w 47"/>
                  <a:gd name="T37" fmla="*/ 28 h 35"/>
                  <a:gd name="T38" fmla="*/ 4 w 47"/>
                  <a:gd name="T39" fmla="*/ 18 h 35"/>
                  <a:gd name="T40" fmla="*/ 43 w 47"/>
                  <a:gd name="T41" fmla="*/ 17 h 35"/>
                  <a:gd name="T42" fmla="*/ 44 w 47"/>
                  <a:gd name="T43" fmla="*/ 27 h 35"/>
                  <a:gd name="T44" fmla="*/ 40 w 47"/>
                  <a:gd name="T45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" h="35">
                    <a:moveTo>
                      <a:pt x="39" y="0"/>
                    </a:moveTo>
                    <a:cubicBezTo>
                      <a:pt x="7" y="1"/>
                      <a:pt x="7" y="1"/>
                      <a:pt x="7" y="1"/>
                    </a:cubicBezTo>
                    <a:cubicBezTo>
                      <a:pt x="3" y="1"/>
                      <a:pt x="0" y="4"/>
                      <a:pt x="0" y="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32"/>
                      <a:pt x="4" y="35"/>
                      <a:pt x="8" y="35"/>
                    </a:cubicBezTo>
                    <a:cubicBezTo>
                      <a:pt x="40" y="34"/>
                      <a:pt x="40" y="34"/>
                      <a:pt x="40" y="34"/>
                    </a:cubicBezTo>
                    <a:cubicBezTo>
                      <a:pt x="44" y="34"/>
                      <a:pt x="47" y="31"/>
                      <a:pt x="47" y="27"/>
                    </a:cubicBezTo>
                    <a:cubicBezTo>
                      <a:pt x="46" y="7"/>
                      <a:pt x="46" y="7"/>
                      <a:pt x="46" y="7"/>
                    </a:cubicBezTo>
                    <a:cubicBezTo>
                      <a:pt x="46" y="3"/>
                      <a:pt x="43" y="0"/>
                      <a:pt x="39" y="0"/>
                    </a:cubicBezTo>
                    <a:close/>
                    <a:moveTo>
                      <a:pt x="7" y="4"/>
                    </a:moveTo>
                    <a:cubicBezTo>
                      <a:pt x="39" y="3"/>
                      <a:pt x="39" y="3"/>
                      <a:pt x="39" y="3"/>
                    </a:cubicBezTo>
                    <a:cubicBezTo>
                      <a:pt x="41" y="3"/>
                      <a:pt x="43" y="5"/>
                      <a:pt x="43" y="7"/>
                    </a:cubicBezTo>
                    <a:cubicBezTo>
                      <a:pt x="43" y="9"/>
                      <a:pt x="43" y="9"/>
                      <a:pt x="4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6"/>
                      <a:pt x="5" y="4"/>
                      <a:pt x="7" y="4"/>
                    </a:cubicBezTo>
                    <a:close/>
                    <a:moveTo>
                      <a:pt x="40" y="31"/>
                    </a:moveTo>
                    <a:cubicBezTo>
                      <a:pt x="8" y="32"/>
                      <a:pt x="8" y="32"/>
                      <a:pt x="8" y="32"/>
                    </a:cubicBezTo>
                    <a:cubicBezTo>
                      <a:pt x="6" y="32"/>
                      <a:pt x="4" y="30"/>
                      <a:pt x="4" y="28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4" y="27"/>
                      <a:pt x="44" y="27"/>
                      <a:pt x="44" y="27"/>
                    </a:cubicBezTo>
                    <a:cubicBezTo>
                      <a:pt x="44" y="29"/>
                      <a:pt x="42" y="31"/>
                      <a:pt x="4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83"/>
              <p:cNvSpPr/>
              <p:nvPr/>
            </p:nvSpPr>
            <p:spPr bwMode="auto">
              <a:xfrm>
                <a:off x="3743" y="2633"/>
                <a:ext cx="52" cy="8"/>
              </a:xfrm>
              <a:custGeom>
                <a:avLst/>
                <a:gdLst>
                  <a:gd name="T0" fmla="*/ 22 w 22"/>
                  <a:gd name="T1" fmla="*/ 1 h 3"/>
                  <a:gd name="T2" fmla="*/ 20 w 22"/>
                  <a:gd name="T3" fmla="*/ 3 h 3"/>
                  <a:gd name="T4" fmla="*/ 1 w 22"/>
                  <a:gd name="T5" fmla="*/ 3 h 3"/>
                  <a:gd name="T6" fmla="*/ 0 w 22"/>
                  <a:gd name="T7" fmla="*/ 2 h 3"/>
                  <a:gd name="T8" fmla="*/ 0 w 22"/>
                  <a:gd name="T9" fmla="*/ 2 h 3"/>
                  <a:gd name="T10" fmla="*/ 1 w 22"/>
                  <a:gd name="T11" fmla="*/ 0 h 3"/>
                  <a:gd name="T12" fmla="*/ 20 w 22"/>
                  <a:gd name="T13" fmla="*/ 0 h 3"/>
                  <a:gd name="T14" fmla="*/ 22 w 22"/>
                  <a:gd name="T1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2" h="3">
                    <a:moveTo>
                      <a:pt x="22" y="1"/>
                    </a:moveTo>
                    <a:cubicBezTo>
                      <a:pt x="22" y="2"/>
                      <a:pt x="21" y="3"/>
                      <a:pt x="2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3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1" y="0"/>
                      <a:pt x="22" y="0"/>
                      <a:pt x="2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84"/>
              <p:cNvSpPr/>
              <p:nvPr/>
            </p:nvSpPr>
            <p:spPr bwMode="auto">
              <a:xfrm>
                <a:off x="3743" y="2648"/>
                <a:ext cx="31" cy="7"/>
              </a:xfrm>
              <a:custGeom>
                <a:avLst/>
                <a:gdLst>
                  <a:gd name="T0" fmla="*/ 13 w 13"/>
                  <a:gd name="T1" fmla="*/ 1 h 3"/>
                  <a:gd name="T2" fmla="*/ 11 w 13"/>
                  <a:gd name="T3" fmla="*/ 3 h 3"/>
                  <a:gd name="T4" fmla="*/ 1 w 13"/>
                  <a:gd name="T5" fmla="*/ 3 h 3"/>
                  <a:gd name="T6" fmla="*/ 0 w 13"/>
                  <a:gd name="T7" fmla="*/ 1 h 3"/>
                  <a:gd name="T8" fmla="*/ 0 w 13"/>
                  <a:gd name="T9" fmla="*/ 1 h 3"/>
                  <a:gd name="T10" fmla="*/ 1 w 13"/>
                  <a:gd name="T11" fmla="*/ 0 h 3"/>
                  <a:gd name="T12" fmla="*/ 11 w 13"/>
                  <a:gd name="T13" fmla="*/ 0 h 3"/>
                  <a:gd name="T14" fmla="*/ 13 w 13"/>
                  <a:gd name="T15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" h="3">
                    <a:moveTo>
                      <a:pt x="13" y="1"/>
                    </a:moveTo>
                    <a:cubicBezTo>
                      <a:pt x="13" y="2"/>
                      <a:pt x="12" y="3"/>
                      <a:pt x="1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3"/>
                      <a:pt x="0" y="2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0"/>
                      <a:pt x="13" y="0"/>
                      <a:pt x="1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85"/>
              <p:cNvSpPr>
                <a:spLocks noEditPoints="1"/>
              </p:cNvSpPr>
              <p:nvPr/>
            </p:nvSpPr>
            <p:spPr bwMode="auto">
              <a:xfrm>
                <a:off x="3861" y="2484"/>
                <a:ext cx="15" cy="28"/>
              </a:xfrm>
              <a:custGeom>
                <a:avLst/>
                <a:gdLst>
                  <a:gd name="T0" fmla="*/ 1 w 6"/>
                  <a:gd name="T1" fmla="*/ 6 h 12"/>
                  <a:gd name="T2" fmla="*/ 0 w 6"/>
                  <a:gd name="T3" fmla="*/ 7 h 12"/>
                  <a:gd name="T4" fmla="*/ 0 w 6"/>
                  <a:gd name="T5" fmla="*/ 9 h 12"/>
                  <a:gd name="T6" fmla="*/ 1 w 6"/>
                  <a:gd name="T7" fmla="*/ 9 h 12"/>
                  <a:gd name="T8" fmla="*/ 2 w 6"/>
                  <a:gd name="T9" fmla="*/ 10 h 12"/>
                  <a:gd name="T10" fmla="*/ 2 w 6"/>
                  <a:gd name="T11" fmla="*/ 11 h 12"/>
                  <a:gd name="T12" fmla="*/ 2 w 6"/>
                  <a:gd name="T13" fmla="*/ 12 h 12"/>
                  <a:gd name="T14" fmla="*/ 2 w 6"/>
                  <a:gd name="T15" fmla="*/ 11 h 12"/>
                  <a:gd name="T16" fmla="*/ 2 w 6"/>
                  <a:gd name="T17" fmla="*/ 10 h 12"/>
                  <a:gd name="T18" fmla="*/ 3 w 6"/>
                  <a:gd name="T19" fmla="*/ 10 h 12"/>
                  <a:gd name="T20" fmla="*/ 3 w 6"/>
                  <a:gd name="T21" fmla="*/ 11 h 12"/>
                  <a:gd name="T22" fmla="*/ 4 w 6"/>
                  <a:gd name="T23" fmla="*/ 12 h 12"/>
                  <a:gd name="T24" fmla="*/ 4 w 6"/>
                  <a:gd name="T25" fmla="*/ 11 h 12"/>
                  <a:gd name="T26" fmla="*/ 4 w 6"/>
                  <a:gd name="T27" fmla="*/ 10 h 12"/>
                  <a:gd name="T28" fmla="*/ 5 w 6"/>
                  <a:gd name="T29" fmla="*/ 10 h 12"/>
                  <a:gd name="T30" fmla="*/ 6 w 6"/>
                  <a:gd name="T31" fmla="*/ 10 h 12"/>
                  <a:gd name="T32" fmla="*/ 6 w 6"/>
                  <a:gd name="T33" fmla="*/ 9 h 12"/>
                  <a:gd name="T34" fmla="*/ 6 w 6"/>
                  <a:gd name="T35" fmla="*/ 9 h 12"/>
                  <a:gd name="T36" fmla="*/ 6 w 6"/>
                  <a:gd name="T37" fmla="*/ 8 h 12"/>
                  <a:gd name="T38" fmla="*/ 6 w 6"/>
                  <a:gd name="T39" fmla="*/ 8 h 12"/>
                  <a:gd name="T40" fmla="*/ 5 w 6"/>
                  <a:gd name="T41" fmla="*/ 8 h 12"/>
                  <a:gd name="T42" fmla="*/ 4 w 6"/>
                  <a:gd name="T43" fmla="*/ 9 h 12"/>
                  <a:gd name="T44" fmla="*/ 4 w 6"/>
                  <a:gd name="T45" fmla="*/ 6 h 12"/>
                  <a:gd name="T46" fmla="*/ 4 w 6"/>
                  <a:gd name="T47" fmla="*/ 6 h 12"/>
                  <a:gd name="T48" fmla="*/ 5 w 6"/>
                  <a:gd name="T49" fmla="*/ 5 h 12"/>
                  <a:gd name="T50" fmla="*/ 6 w 6"/>
                  <a:gd name="T51" fmla="*/ 5 h 12"/>
                  <a:gd name="T52" fmla="*/ 6 w 6"/>
                  <a:gd name="T53" fmla="*/ 4 h 12"/>
                  <a:gd name="T54" fmla="*/ 6 w 6"/>
                  <a:gd name="T55" fmla="*/ 3 h 12"/>
                  <a:gd name="T56" fmla="*/ 5 w 6"/>
                  <a:gd name="T57" fmla="*/ 2 h 12"/>
                  <a:gd name="T58" fmla="*/ 4 w 6"/>
                  <a:gd name="T59" fmla="*/ 2 h 12"/>
                  <a:gd name="T60" fmla="*/ 4 w 6"/>
                  <a:gd name="T61" fmla="*/ 0 h 12"/>
                  <a:gd name="T62" fmla="*/ 4 w 6"/>
                  <a:gd name="T63" fmla="*/ 0 h 12"/>
                  <a:gd name="T64" fmla="*/ 4 w 6"/>
                  <a:gd name="T65" fmla="*/ 0 h 12"/>
                  <a:gd name="T66" fmla="*/ 4 w 6"/>
                  <a:gd name="T67" fmla="*/ 1 h 12"/>
                  <a:gd name="T68" fmla="*/ 3 w 6"/>
                  <a:gd name="T69" fmla="*/ 1 h 12"/>
                  <a:gd name="T70" fmla="*/ 3 w 6"/>
                  <a:gd name="T71" fmla="*/ 1 h 12"/>
                  <a:gd name="T72" fmla="*/ 3 w 6"/>
                  <a:gd name="T73" fmla="*/ 0 h 12"/>
                  <a:gd name="T74" fmla="*/ 2 w 6"/>
                  <a:gd name="T75" fmla="*/ 0 h 12"/>
                  <a:gd name="T76" fmla="*/ 2 w 6"/>
                  <a:gd name="T77" fmla="*/ 0 h 12"/>
                  <a:gd name="T78" fmla="*/ 2 w 6"/>
                  <a:gd name="T79" fmla="*/ 1 h 12"/>
                  <a:gd name="T80" fmla="*/ 1 w 6"/>
                  <a:gd name="T81" fmla="*/ 1 h 12"/>
                  <a:gd name="T82" fmla="*/ 1 w 6"/>
                  <a:gd name="T83" fmla="*/ 1 h 12"/>
                  <a:gd name="T84" fmla="*/ 1 w 6"/>
                  <a:gd name="T85" fmla="*/ 1 h 12"/>
                  <a:gd name="T86" fmla="*/ 1 w 6"/>
                  <a:gd name="T87" fmla="*/ 2 h 12"/>
                  <a:gd name="T88" fmla="*/ 1 w 6"/>
                  <a:gd name="T89" fmla="*/ 2 h 12"/>
                  <a:gd name="T90" fmla="*/ 1 w 6"/>
                  <a:gd name="T91" fmla="*/ 3 h 12"/>
                  <a:gd name="T92" fmla="*/ 1 w 6"/>
                  <a:gd name="T93" fmla="*/ 3 h 12"/>
                  <a:gd name="T94" fmla="*/ 2 w 6"/>
                  <a:gd name="T95" fmla="*/ 3 h 12"/>
                  <a:gd name="T96" fmla="*/ 2 w 6"/>
                  <a:gd name="T97" fmla="*/ 3 h 12"/>
                  <a:gd name="T98" fmla="*/ 2 w 6"/>
                  <a:gd name="T99" fmla="*/ 5 h 12"/>
                  <a:gd name="T100" fmla="*/ 1 w 6"/>
                  <a:gd name="T101" fmla="*/ 6 h 12"/>
                  <a:gd name="T102" fmla="*/ 3 w 6"/>
                  <a:gd name="T103" fmla="*/ 7 h 12"/>
                  <a:gd name="T104" fmla="*/ 3 w 6"/>
                  <a:gd name="T105" fmla="*/ 6 h 12"/>
                  <a:gd name="T106" fmla="*/ 3 w 6"/>
                  <a:gd name="T107" fmla="*/ 9 h 12"/>
                  <a:gd name="T108" fmla="*/ 3 w 6"/>
                  <a:gd name="T109" fmla="*/ 8 h 12"/>
                  <a:gd name="T110" fmla="*/ 3 w 6"/>
                  <a:gd name="T111" fmla="*/ 7 h 12"/>
                  <a:gd name="T112" fmla="*/ 3 w 6"/>
                  <a:gd name="T113" fmla="*/ 3 h 12"/>
                  <a:gd name="T114" fmla="*/ 3 w 6"/>
                  <a:gd name="T115" fmla="*/ 3 h 12"/>
                  <a:gd name="T116" fmla="*/ 3 w 6"/>
                  <a:gd name="T117" fmla="*/ 4 h 12"/>
                  <a:gd name="T118" fmla="*/ 3 w 6"/>
                  <a:gd name="T119" fmla="*/ 5 h 12"/>
                  <a:gd name="T120" fmla="*/ 3 w 6"/>
                  <a:gd name="T12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" h="12">
                    <a:moveTo>
                      <a:pt x="1" y="6"/>
                    </a:moveTo>
                    <a:cubicBezTo>
                      <a:pt x="0" y="6"/>
                      <a:pt x="0" y="7"/>
                      <a:pt x="0" y="7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1" y="10"/>
                      <a:pt x="2" y="10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2"/>
                      <a:pt x="2" y="12"/>
                    </a:cubicBezTo>
                    <a:cubicBezTo>
                      <a:pt x="2" y="12"/>
                      <a:pt x="2" y="11"/>
                      <a:pt x="2" y="11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4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5" y="10"/>
                      <a:pt x="6" y="10"/>
                      <a:pt x="6" y="10"/>
                    </a:cubicBezTo>
                    <a:cubicBezTo>
                      <a:pt x="6" y="10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9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9"/>
                      <a:pt x="4" y="9"/>
                      <a:pt x="4" y="9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5" y="6"/>
                      <a:pt x="5" y="5"/>
                      <a:pt x="5" y="5"/>
                    </a:cubicBezTo>
                    <a:cubicBezTo>
                      <a:pt x="5" y="5"/>
                      <a:pt x="5" y="5"/>
                      <a:pt x="6" y="5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4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6"/>
                      <a:pt x="1" y="6"/>
                    </a:cubicBezTo>
                    <a:close/>
                    <a:moveTo>
                      <a:pt x="3" y="7"/>
                    </a:moveTo>
                    <a:cubicBezTo>
                      <a:pt x="3" y="6"/>
                      <a:pt x="3" y="6"/>
                      <a:pt x="3" y="6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3" y="8"/>
                      <a:pt x="3" y="8"/>
                    </a:cubicBezTo>
                    <a:lnTo>
                      <a:pt x="3" y="7"/>
                    </a:lnTo>
                    <a:close/>
                    <a:moveTo>
                      <a:pt x="3" y="3"/>
                    </a:move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lnTo>
                      <a:pt x="3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86"/>
              <p:cNvSpPr>
                <a:spLocks noEditPoints="1"/>
              </p:cNvSpPr>
              <p:nvPr/>
            </p:nvSpPr>
            <p:spPr bwMode="auto">
              <a:xfrm>
                <a:off x="3840" y="2470"/>
                <a:ext cx="57" cy="83"/>
              </a:xfrm>
              <a:custGeom>
                <a:avLst/>
                <a:gdLst>
                  <a:gd name="T0" fmla="*/ 9 w 24"/>
                  <a:gd name="T1" fmla="*/ 23 h 35"/>
                  <a:gd name="T2" fmla="*/ 8 w 24"/>
                  <a:gd name="T3" fmla="*/ 33 h 35"/>
                  <a:gd name="T4" fmla="*/ 10 w 24"/>
                  <a:gd name="T5" fmla="*/ 35 h 35"/>
                  <a:gd name="T6" fmla="*/ 13 w 24"/>
                  <a:gd name="T7" fmla="*/ 35 h 35"/>
                  <a:gd name="T8" fmla="*/ 15 w 24"/>
                  <a:gd name="T9" fmla="*/ 33 h 35"/>
                  <a:gd name="T10" fmla="*/ 15 w 24"/>
                  <a:gd name="T11" fmla="*/ 23 h 35"/>
                  <a:gd name="T12" fmla="*/ 24 w 24"/>
                  <a:gd name="T13" fmla="*/ 12 h 35"/>
                  <a:gd name="T14" fmla="*/ 12 w 24"/>
                  <a:gd name="T15" fmla="*/ 0 h 35"/>
                  <a:gd name="T16" fmla="*/ 0 w 24"/>
                  <a:gd name="T17" fmla="*/ 11 h 35"/>
                  <a:gd name="T18" fmla="*/ 9 w 24"/>
                  <a:gd name="T19" fmla="*/ 23 h 35"/>
                  <a:gd name="T20" fmla="*/ 4 w 24"/>
                  <a:gd name="T21" fmla="*/ 12 h 35"/>
                  <a:gd name="T22" fmla="*/ 12 w 24"/>
                  <a:gd name="T23" fmla="*/ 3 h 35"/>
                  <a:gd name="T24" fmla="*/ 20 w 24"/>
                  <a:gd name="T25" fmla="*/ 12 h 35"/>
                  <a:gd name="T26" fmla="*/ 12 w 24"/>
                  <a:gd name="T27" fmla="*/ 20 h 35"/>
                  <a:gd name="T28" fmla="*/ 4 w 24"/>
                  <a:gd name="T29" fmla="*/ 1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35">
                    <a:moveTo>
                      <a:pt x="9" y="23"/>
                    </a:moveTo>
                    <a:cubicBezTo>
                      <a:pt x="8" y="33"/>
                      <a:pt x="8" y="33"/>
                      <a:pt x="8" y="33"/>
                    </a:cubicBezTo>
                    <a:cubicBezTo>
                      <a:pt x="8" y="34"/>
                      <a:pt x="9" y="35"/>
                      <a:pt x="10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4" y="35"/>
                      <a:pt x="15" y="34"/>
                      <a:pt x="15" y="33"/>
                    </a:cubicBezTo>
                    <a:cubicBezTo>
                      <a:pt x="15" y="23"/>
                      <a:pt x="15" y="23"/>
                      <a:pt x="15" y="23"/>
                    </a:cubicBezTo>
                    <a:cubicBezTo>
                      <a:pt x="20" y="22"/>
                      <a:pt x="24" y="17"/>
                      <a:pt x="24" y="12"/>
                    </a:cubicBezTo>
                    <a:cubicBezTo>
                      <a:pt x="24" y="6"/>
                      <a:pt x="19" y="0"/>
                      <a:pt x="12" y="0"/>
                    </a:cubicBezTo>
                    <a:cubicBezTo>
                      <a:pt x="6" y="0"/>
                      <a:pt x="1" y="5"/>
                      <a:pt x="0" y="11"/>
                    </a:cubicBezTo>
                    <a:cubicBezTo>
                      <a:pt x="0" y="17"/>
                      <a:pt x="4" y="21"/>
                      <a:pt x="9" y="23"/>
                    </a:cubicBezTo>
                    <a:close/>
                    <a:moveTo>
                      <a:pt x="4" y="12"/>
                    </a:moveTo>
                    <a:cubicBezTo>
                      <a:pt x="4" y="7"/>
                      <a:pt x="8" y="3"/>
                      <a:pt x="12" y="3"/>
                    </a:cubicBezTo>
                    <a:cubicBezTo>
                      <a:pt x="17" y="4"/>
                      <a:pt x="21" y="7"/>
                      <a:pt x="20" y="12"/>
                    </a:cubicBezTo>
                    <a:cubicBezTo>
                      <a:pt x="20" y="17"/>
                      <a:pt x="16" y="20"/>
                      <a:pt x="12" y="20"/>
                    </a:cubicBezTo>
                    <a:cubicBezTo>
                      <a:pt x="7" y="20"/>
                      <a:pt x="4" y="16"/>
                      <a:pt x="4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87"/>
              <p:cNvSpPr/>
              <p:nvPr/>
            </p:nvSpPr>
            <p:spPr bwMode="auto">
              <a:xfrm>
                <a:off x="3807" y="2460"/>
                <a:ext cx="104" cy="64"/>
              </a:xfrm>
              <a:custGeom>
                <a:avLst/>
                <a:gdLst>
                  <a:gd name="T0" fmla="*/ 7 w 44"/>
                  <a:gd name="T1" fmla="*/ 0 h 27"/>
                  <a:gd name="T2" fmla="*/ 38 w 44"/>
                  <a:gd name="T3" fmla="*/ 1 h 27"/>
                  <a:gd name="T4" fmla="*/ 44 w 44"/>
                  <a:gd name="T5" fmla="*/ 6 h 27"/>
                  <a:gd name="T6" fmla="*/ 43 w 44"/>
                  <a:gd name="T7" fmla="*/ 22 h 27"/>
                  <a:gd name="T8" fmla="*/ 38 w 44"/>
                  <a:gd name="T9" fmla="*/ 27 h 27"/>
                  <a:gd name="T10" fmla="*/ 35 w 44"/>
                  <a:gd name="T11" fmla="*/ 27 h 27"/>
                  <a:gd name="T12" fmla="*/ 38 w 44"/>
                  <a:gd name="T13" fmla="*/ 25 h 27"/>
                  <a:gd name="T14" fmla="*/ 38 w 44"/>
                  <a:gd name="T15" fmla="*/ 25 h 27"/>
                  <a:gd name="T16" fmla="*/ 41 w 44"/>
                  <a:gd name="T17" fmla="*/ 22 h 27"/>
                  <a:gd name="T18" fmla="*/ 41 w 44"/>
                  <a:gd name="T19" fmla="*/ 6 h 27"/>
                  <a:gd name="T20" fmla="*/ 38 w 44"/>
                  <a:gd name="T21" fmla="*/ 3 h 27"/>
                  <a:gd name="T22" fmla="*/ 6 w 44"/>
                  <a:gd name="T23" fmla="*/ 2 h 27"/>
                  <a:gd name="T24" fmla="*/ 3 w 44"/>
                  <a:gd name="T25" fmla="*/ 5 h 27"/>
                  <a:gd name="T26" fmla="*/ 3 w 44"/>
                  <a:gd name="T27" fmla="*/ 21 h 27"/>
                  <a:gd name="T28" fmla="*/ 6 w 44"/>
                  <a:gd name="T29" fmla="*/ 24 h 27"/>
                  <a:gd name="T30" fmla="*/ 14 w 44"/>
                  <a:gd name="T31" fmla="*/ 24 h 27"/>
                  <a:gd name="T32" fmla="*/ 16 w 44"/>
                  <a:gd name="T33" fmla="*/ 27 h 27"/>
                  <a:gd name="T34" fmla="*/ 6 w 44"/>
                  <a:gd name="T35" fmla="*/ 26 h 27"/>
                  <a:gd name="T36" fmla="*/ 0 w 44"/>
                  <a:gd name="T37" fmla="*/ 21 h 27"/>
                  <a:gd name="T38" fmla="*/ 1 w 44"/>
                  <a:gd name="T39" fmla="*/ 5 h 27"/>
                  <a:gd name="T40" fmla="*/ 7 w 44"/>
                  <a:gd name="T4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4" h="27">
                    <a:moveTo>
                      <a:pt x="7" y="0"/>
                    </a:moveTo>
                    <a:cubicBezTo>
                      <a:pt x="38" y="1"/>
                      <a:pt x="38" y="1"/>
                      <a:pt x="38" y="1"/>
                    </a:cubicBezTo>
                    <a:cubicBezTo>
                      <a:pt x="41" y="1"/>
                      <a:pt x="44" y="3"/>
                      <a:pt x="44" y="6"/>
                    </a:cubicBezTo>
                    <a:cubicBezTo>
                      <a:pt x="43" y="22"/>
                      <a:pt x="43" y="22"/>
                      <a:pt x="43" y="22"/>
                    </a:cubicBezTo>
                    <a:cubicBezTo>
                      <a:pt x="43" y="25"/>
                      <a:pt x="41" y="27"/>
                      <a:pt x="38" y="27"/>
                    </a:cubicBezTo>
                    <a:cubicBezTo>
                      <a:pt x="35" y="27"/>
                      <a:pt x="35" y="27"/>
                      <a:pt x="35" y="27"/>
                    </a:cubicBezTo>
                    <a:cubicBezTo>
                      <a:pt x="36" y="27"/>
                      <a:pt x="37" y="26"/>
                      <a:pt x="38" y="25"/>
                    </a:cubicBezTo>
                    <a:cubicBezTo>
                      <a:pt x="38" y="25"/>
                      <a:pt x="38" y="25"/>
                      <a:pt x="38" y="25"/>
                    </a:cubicBezTo>
                    <a:cubicBezTo>
                      <a:pt x="39" y="25"/>
                      <a:pt x="41" y="24"/>
                      <a:pt x="41" y="22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1" y="5"/>
                      <a:pt x="40" y="3"/>
                      <a:pt x="38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3" y="3"/>
                      <a:pt x="3" y="5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22"/>
                      <a:pt x="4" y="24"/>
                      <a:pt x="6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5" y="25"/>
                      <a:pt x="15" y="26"/>
                      <a:pt x="16" y="27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3" y="26"/>
                      <a:pt x="0" y="24"/>
                      <a:pt x="0" y="21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2"/>
                      <a:pt x="3" y="0"/>
                      <a:pt x="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88"/>
              <p:cNvSpPr/>
              <p:nvPr/>
            </p:nvSpPr>
            <p:spPr bwMode="auto">
              <a:xfrm>
                <a:off x="3783" y="2353"/>
                <a:ext cx="69" cy="43"/>
              </a:xfrm>
              <a:custGeom>
                <a:avLst/>
                <a:gdLst>
                  <a:gd name="T0" fmla="*/ 29 w 29"/>
                  <a:gd name="T1" fmla="*/ 0 h 18"/>
                  <a:gd name="T2" fmla="*/ 15 w 29"/>
                  <a:gd name="T3" fmla="*/ 15 h 18"/>
                  <a:gd name="T4" fmla="*/ 10 w 29"/>
                  <a:gd name="T5" fmla="*/ 10 h 18"/>
                  <a:gd name="T6" fmla="*/ 0 w 29"/>
                  <a:gd name="T7" fmla="*/ 18 h 18"/>
                  <a:gd name="T8" fmla="*/ 0 w 29"/>
                  <a:gd name="T9" fmla="*/ 14 h 18"/>
                  <a:gd name="T10" fmla="*/ 10 w 29"/>
                  <a:gd name="T11" fmla="*/ 6 h 18"/>
                  <a:gd name="T12" fmla="*/ 15 w 29"/>
                  <a:gd name="T13" fmla="*/ 11 h 18"/>
                  <a:gd name="T14" fmla="*/ 29 w 29"/>
                  <a:gd name="T15" fmla="*/ 0 h 18"/>
                  <a:gd name="T16" fmla="*/ 29 w 29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18">
                    <a:moveTo>
                      <a:pt x="29" y="0"/>
                    </a:moveTo>
                    <a:cubicBezTo>
                      <a:pt x="15" y="15"/>
                      <a:pt x="15" y="15"/>
                      <a:pt x="15" y="15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5" y="11"/>
                      <a:pt x="15" y="11"/>
                      <a:pt x="15" y="11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9" y="0"/>
                      <a:pt x="29" y="0"/>
                      <a:pt x="2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89"/>
              <p:cNvSpPr/>
              <p:nvPr/>
            </p:nvSpPr>
            <p:spPr bwMode="auto">
              <a:xfrm>
                <a:off x="3842" y="2401"/>
                <a:ext cx="0" cy="5"/>
              </a:xfrm>
              <a:custGeom>
                <a:avLst/>
                <a:gdLst>
                  <a:gd name="T0" fmla="*/ 0 h 2"/>
                  <a:gd name="T1" fmla="*/ 2 h 2"/>
                  <a:gd name="T2" fmla="*/ 1 h 2"/>
                  <a:gd name="T3" fmla="*/ 0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90"/>
              <p:cNvSpPr/>
              <p:nvPr/>
            </p:nvSpPr>
            <p:spPr bwMode="auto">
              <a:xfrm>
                <a:off x="3842" y="2394"/>
                <a:ext cx="0" cy="4"/>
              </a:xfrm>
              <a:custGeom>
                <a:avLst/>
                <a:gdLst>
                  <a:gd name="T0" fmla="*/ 0 h 2"/>
                  <a:gd name="T1" fmla="*/ 0 h 2"/>
                  <a:gd name="T2" fmla="*/ 2 h 2"/>
                  <a:gd name="T3" fmla="*/ 2 h 2"/>
                  <a:gd name="T4" fmla="*/ 0 h 2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91"/>
              <p:cNvSpPr>
                <a:spLocks noEditPoints="1"/>
              </p:cNvSpPr>
              <p:nvPr/>
            </p:nvSpPr>
            <p:spPr bwMode="auto">
              <a:xfrm>
                <a:off x="3783" y="2363"/>
                <a:ext cx="71" cy="52"/>
              </a:xfrm>
              <a:custGeom>
                <a:avLst/>
                <a:gdLst>
                  <a:gd name="T0" fmla="*/ 29 w 30"/>
                  <a:gd name="T1" fmla="*/ 0 h 22"/>
                  <a:gd name="T2" fmla="*/ 27 w 30"/>
                  <a:gd name="T3" fmla="*/ 3 h 22"/>
                  <a:gd name="T4" fmla="*/ 15 w 30"/>
                  <a:gd name="T5" fmla="*/ 15 h 22"/>
                  <a:gd name="T6" fmla="*/ 10 w 30"/>
                  <a:gd name="T7" fmla="*/ 11 h 22"/>
                  <a:gd name="T8" fmla="*/ 0 w 30"/>
                  <a:gd name="T9" fmla="*/ 18 h 22"/>
                  <a:gd name="T10" fmla="*/ 0 w 30"/>
                  <a:gd name="T11" fmla="*/ 20 h 22"/>
                  <a:gd name="T12" fmla="*/ 2 w 30"/>
                  <a:gd name="T13" fmla="*/ 22 h 22"/>
                  <a:gd name="T14" fmla="*/ 27 w 30"/>
                  <a:gd name="T15" fmla="*/ 22 h 22"/>
                  <a:gd name="T16" fmla="*/ 30 w 30"/>
                  <a:gd name="T17" fmla="*/ 19 h 22"/>
                  <a:gd name="T18" fmla="*/ 29 w 30"/>
                  <a:gd name="T19" fmla="*/ 0 h 22"/>
                  <a:gd name="T20" fmla="*/ 27 w 30"/>
                  <a:gd name="T21" fmla="*/ 18 h 22"/>
                  <a:gd name="T22" fmla="*/ 26 w 30"/>
                  <a:gd name="T23" fmla="*/ 18 h 22"/>
                  <a:gd name="T24" fmla="*/ 26 w 30"/>
                  <a:gd name="T25" fmla="*/ 18 h 22"/>
                  <a:gd name="T26" fmla="*/ 26 w 30"/>
                  <a:gd name="T27" fmla="*/ 20 h 22"/>
                  <a:gd name="T28" fmla="*/ 26 w 30"/>
                  <a:gd name="T29" fmla="*/ 20 h 22"/>
                  <a:gd name="T30" fmla="*/ 25 w 30"/>
                  <a:gd name="T31" fmla="*/ 20 h 22"/>
                  <a:gd name="T32" fmla="*/ 25 w 30"/>
                  <a:gd name="T33" fmla="*/ 19 h 22"/>
                  <a:gd name="T34" fmla="*/ 25 w 30"/>
                  <a:gd name="T35" fmla="*/ 19 h 22"/>
                  <a:gd name="T36" fmla="*/ 25 w 30"/>
                  <a:gd name="T37" fmla="*/ 20 h 22"/>
                  <a:gd name="T38" fmla="*/ 24 w 30"/>
                  <a:gd name="T39" fmla="*/ 20 h 22"/>
                  <a:gd name="T40" fmla="*/ 24 w 30"/>
                  <a:gd name="T41" fmla="*/ 20 h 22"/>
                  <a:gd name="T42" fmla="*/ 24 w 30"/>
                  <a:gd name="T43" fmla="*/ 19 h 22"/>
                  <a:gd name="T44" fmla="*/ 23 w 30"/>
                  <a:gd name="T45" fmla="*/ 18 h 22"/>
                  <a:gd name="T46" fmla="*/ 23 w 30"/>
                  <a:gd name="T47" fmla="*/ 18 h 22"/>
                  <a:gd name="T48" fmla="*/ 23 w 30"/>
                  <a:gd name="T49" fmla="*/ 18 h 22"/>
                  <a:gd name="T50" fmla="*/ 23 w 30"/>
                  <a:gd name="T51" fmla="*/ 18 h 22"/>
                  <a:gd name="T52" fmla="*/ 23 w 30"/>
                  <a:gd name="T53" fmla="*/ 17 h 22"/>
                  <a:gd name="T54" fmla="*/ 23 w 30"/>
                  <a:gd name="T55" fmla="*/ 17 h 22"/>
                  <a:gd name="T56" fmla="*/ 24 w 30"/>
                  <a:gd name="T57" fmla="*/ 17 h 22"/>
                  <a:gd name="T58" fmla="*/ 24 w 30"/>
                  <a:gd name="T59" fmla="*/ 18 h 22"/>
                  <a:gd name="T60" fmla="*/ 24 w 30"/>
                  <a:gd name="T61" fmla="*/ 16 h 22"/>
                  <a:gd name="T62" fmla="*/ 24 w 30"/>
                  <a:gd name="T63" fmla="*/ 16 h 22"/>
                  <a:gd name="T64" fmla="*/ 23 w 30"/>
                  <a:gd name="T65" fmla="*/ 15 h 22"/>
                  <a:gd name="T66" fmla="*/ 23 w 30"/>
                  <a:gd name="T67" fmla="*/ 15 h 22"/>
                  <a:gd name="T68" fmla="*/ 23 w 30"/>
                  <a:gd name="T69" fmla="*/ 14 h 22"/>
                  <a:gd name="T70" fmla="*/ 23 w 30"/>
                  <a:gd name="T71" fmla="*/ 13 h 22"/>
                  <a:gd name="T72" fmla="*/ 23 w 30"/>
                  <a:gd name="T73" fmla="*/ 13 h 22"/>
                  <a:gd name="T74" fmla="*/ 24 w 30"/>
                  <a:gd name="T75" fmla="*/ 12 h 22"/>
                  <a:gd name="T76" fmla="*/ 24 w 30"/>
                  <a:gd name="T77" fmla="*/ 12 h 22"/>
                  <a:gd name="T78" fmla="*/ 24 w 30"/>
                  <a:gd name="T79" fmla="*/ 11 h 22"/>
                  <a:gd name="T80" fmla="*/ 25 w 30"/>
                  <a:gd name="T81" fmla="*/ 11 h 22"/>
                  <a:gd name="T82" fmla="*/ 25 w 30"/>
                  <a:gd name="T83" fmla="*/ 12 h 22"/>
                  <a:gd name="T84" fmla="*/ 25 w 30"/>
                  <a:gd name="T85" fmla="*/ 12 h 22"/>
                  <a:gd name="T86" fmla="*/ 25 w 30"/>
                  <a:gd name="T87" fmla="*/ 12 h 22"/>
                  <a:gd name="T88" fmla="*/ 25 w 30"/>
                  <a:gd name="T89" fmla="*/ 11 h 22"/>
                  <a:gd name="T90" fmla="*/ 25 w 30"/>
                  <a:gd name="T91" fmla="*/ 11 h 22"/>
                  <a:gd name="T92" fmla="*/ 26 w 30"/>
                  <a:gd name="T93" fmla="*/ 11 h 22"/>
                  <a:gd name="T94" fmla="*/ 26 w 30"/>
                  <a:gd name="T95" fmla="*/ 12 h 22"/>
                  <a:gd name="T96" fmla="*/ 26 w 30"/>
                  <a:gd name="T97" fmla="*/ 12 h 22"/>
                  <a:gd name="T98" fmla="*/ 26 w 30"/>
                  <a:gd name="T99" fmla="*/ 12 h 22"/>
                  <a:gd name="T100" fmla="*/ 27 w 30"/>
                  <a:gd name="T101" fmla="*/ 12 h 22"/>
                  <a:gd name="T102" fmla="*/ 27 w 30"/>
                  <a:gd name="T103" fmla="*/ 13 h 22"/>
                  <a:gd name="T104" fmla="*/ 27 w 30"/>
                  <a:gd name="T105" fmla="*/ 13 h 22"/>
                  <a:gd name="T106" fmla="*/ 27 w 30"/>
                  <a:gd name="T107" fmla="*/ 13 h 22"/>
                  <a:gd name="T108" fmla="*/ 26 w 30"/>
                  <a:gd name="T109" fmla="*/ 13 h 22"/>
                  <a:gd name="T110" fmla="*/ 26 w 30"/>
                  <a:gd name="T111" fmla="*/ 13 h 22"/>
                  <a:gd name="T112" fmla="*/ 26 w 30"/>
                  <a:gd name="T113" fmla="*/ 13 h 22"/>
                  <a:gd name="T114" fmla="*/ 26 w 30"/>
                  <a:gd name="T115" fmla="*/ 15 h 22"/>
                  <a:gd name="T116" fmla="*/ 27 w 30"/>
                  <a:gd name="T117" fmla="*/ 16 h 22"/>
                  <a:gd name="T118" fmla="*/ 27 w 30"/>
                  <a:gd name="T119" fmla="*/ 17 h 22"/>
                  <a:gd name="T120" fmla="*/ 27 w 30"/>
                  <a:gd name="T121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0" h="22">
                    <a:moveTo>
                      <a:pt x="29" y="0"/>
                    </a:moveTo>
                    <a:cubicBezTo>
                      <a:pt x="27" y="3"/>
                      <a:pt x="27" y="3"/>
                      <a:pt x="27" y="3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22"/>
                      <a:pt x="2" y="22"/>
                      <a:pt x="2" y="22"/>
                    </a:cubicBezTo>
                    <a:cubicBezTo>
                      <a:pt x="2" y="22"/>
                      <a:pt x="25" y="22"/>
                      <a:pt x="27" y="22"/>
                    </a:cubicBezTo>
                    <a:cubicBezTo>
                      <a:pt x="30" y="22"/>
                      <a:pt x="30" y="19"/>
                      <a:pt x="30" y="19"/>
                    </a:cubicBezTo>
                    <a:lnTo>
                      <a:pt x="29" y="0"/>
                    </a:lnTo>
                    <a:close/>
                    <a:moveTo>
                      <a:pt x="27" y="18"/>
                    </a:moveTo>
                    <a:cubicBezTo>
                      <a:pt x="27" y="18"/>
                      <a:pt x="27" y="18"/>
                      <a:pt x="26" y="18"/>
                    </a:cubicBezTo>
                    <a:cubicBezTo>
                      <a:pt x="26" y="18"/>
                      <a:pt x="26" y="18"/>
                      <a:pt x="26" y="18"/>
                    </a:cubicBezTo>
                    <a:cubicBezTo>
                      <a:pt x="26" y="20"/>
                      <a:pt x="26" y="20"/>
                      <a:pt x="26" y="20"/>
                    </a:cubicBezTo>
                    <a:cubicBezTo>
                      <a:pt x="26" y="20"/>
                      <a:pt x="26" y="20"/>
                      <a:pt x="26" y="20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20"/>
                      <a:pt x="25" y="20"/>
                      <a:pt x="25" y="20"/>
                    </a:cubicBezTo>
                    <a:cubicBezTo>
                      <a:pt x="25" y="20"/>
                      <a:pt x="25" y="20"/>
                      <a:pt x="24" y="20"/>
                    </a:cubicBezTo>
                    <a:cubicBezTo>
                      <a:pt x="24" y="20"/>
                      <a:pt x="24" y="20"/>
                      <a:pt x="24" y="20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9"/>
                      <a:pt x="24" y="19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3" y="17"/>
                    </a:cubicBezTo>
                    <a:cubicBezTo>
                      <a:pt x="23" y="17"/>
                      <a:pt x="23" y="17"/>
                      <a:pt x="24" y="17"/>
                    </a:cubicBezTo>
                    <a:cubicBezTo>
                      <a:pt x="24" y="18"/>
                      <a:pt x="24" y="18"/>
                      <a:pt x="24" y="18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5"/>
                      <a:pt x="24" y="15"/>
                      <a:pt x="23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4"/>
                      <a:pt x="23" y="14"/>
                      <a:pt x="23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4" y="13"/>
                      <a:pt x="24" y="13"/>
                      <a:pt x="24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11"/>
                      <a:pt x="25" y="11"/>
                      <a:pt x="25" y="11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2"/>
                      <a:pt x="27" y="12"/>
                      <a:pt x="27" y="12"/>
                    </a:cubicBezTo>
                    <a:cubicBezTo>
                      <a:pt x="27" y="12"/>
                      <a:pt x="27" y="12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7" y="13"/>
                      <a:pt x="27" y="13"/>
                      <a:pt x="27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5"/>
                      <a:pt x="26" y="15"/>
                      <a:pt x="27" y="16"/>
                    </a:cubicBezTo>
                    <a:cubicBezTo>
                      <a:pt x="27" y="16"/>
                      <a:pt x="27" y="16"/>
                      <a:pt x="27" y="17"/>
                    </a:cubicBezTo>
                    <a:cubicBezTo>
                      <a:pt x="27" y="17"/>
                      <a:pt x="27" y="17"/>
                      <a:pt x="2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92"/>
              <p:cNvSpPr/>
              <p:nvPr/>
            </p:nvSpPr>
            <p:spPr bwMode="auto">
              <a:xfrm>
                <a:off x="3778" y="1613"/>
                <a:ext cx="83" cy="52"/>
              </a:xfrm>
              <a:custGeom>
                <a:avLst/>
                <a:gdLst>
                  <a:gd name="T0" fmla="*/ 35 w 35"/>
                  <a:gd name="T1" fmla="*/ 1 h 22"/>
                  <a:gd name="T2" fmla="*/ 18 w 35"/>
                  <a:gd name="T3" fmla="*/ 19 h 22"/>
                  <a:gd name="T4" fmla="*/ 12 w 35"/>
                  <a:gd name="T5" fmla="*/ 13 h 22"/>
                  <a:gd name="T6" fmla="*/ 0 w 35"/>
                  <a:gd name="T7" fmla="*/ 22 h 22"/>
                  <a:gd name="T8" fmla="*/ 0 w 35"/>
                  <a:gd name="T9" fmla="*/ 18 h 22"/>
                  <a:gd name="T10" fmla="*/ 12 w 35"/>
                  <a:gd name="T11" fmla="*/ 8 h 22"/>
                  <a:gd name="T12" fmla="*/ 18 w 35"/>
                  <a:gd name="T13" fmla="*/ 14 h 22"/>
                  <a:gd name="T14" fmla="*/ 35 w 35"/>
                  <a:gd name="T15" fmla="*/ 0 h 22"/>
                  <a:gd name="T16" fmla="*/ 35 w 35"/>
                  <a:gd name="T17" fmla="*/ 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22">
                    <a:moveTo>
                      <a:pt x="35" y="1"/>
                    </a:moveTo>
                    <a:cubicBezTo>
                      <a:pt x="18" y="19"/>
                      <a:pt x="18" y="19"/>
                      <a:pt x="18" y="19"/>
                    </a:cubicBezTo>
                    <a:cubicBezTo>
                      <a:pt x="12" y="13"/>
                      <a:pt x="12" y="13"/>
                      <a:pt x="12" y="13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8" y="14"/>
                      <a:pt x="18" y="14"/>
                      <a:pt x="18" y="14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5" y="0"/>
                      <a:pt x="35" y="0"/>
                      <a:pt x="3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93"/>
              <p:cNvSpPr/>
              <p:nvPr/>
            </p:nvSpPr>
            <p:spPr bwMode="auto">
              <a:xfrm>
                <a:off x="3849" y="1670"/>
                <a:ext cx="3" cy="7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3 h 3"/>
                  <a:gd name="T4" fmla="*/ 1 w 1"/>
                  <a:gd name="T5" fmla="*/ 2 h 3"/>
                  <a:gd name="T6" fmla="*/ 1 w 1"/>
                  <a:gd name="T7" fmla="*/ 1 h 3"/>
                  <a:gd name="T8" fmla="*/ 0 w 1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1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94"/>
              <p:cNvSpPr/>
              <p:nvPr/>
            </p:nvSpPr>
            <p:spPr bwMode="auto">
              <a:xfrm>
                <a:off x="3849" y="1663"/>
                <a:ext cx="3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0 h 2"/>
                  <a:gd name="T4" fmla="*/ 0 w 1"/>
                  <a:gd name="T5" fmla="*/ 2 h 2"/>
                  <a:gd name="T6" fmla="*/ 1 w 1"/>
                  <a:gd name="T7" fmla="*/ 2 h 2"/>
                  <a:gd name="T8" fmla="*/ 0 w 1"/>
                  <a:gd name="T9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1" y="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95"/>
              <p:cNvSpPr>
                <a:spLocks noEditPoints="1"/>
              </p:cNvSpPr>
              <p:nvPr/>
            </p:nvSpPr>
            <p:spPr bwMode="auto">
              <a:xfrm>
                <a:off x="3778" y="1627"/>
                <a:ext cx="86" cy="62"/>
              </a:xfrm>
              <a:custGeom>
                <a:avLst/>
                <a:gdLst>
                  <a:gd name="T0" fmla="*/ 35 w 36"/>
                  <a:gd name="T1" fmla="*/ 0 h 26"/>
                  <a:gd name="T2" fmla="*/ 33 w 36"/>
                  <a:gd name="T3" fmla="*/ 3 h 26"/>
                  <a:gd name="T4" fmla="*/ 18 w 36"/>
                  <a:gd name="T5" fmla="*/ 18 h 26"/>
                  <a:gd name="T6" fmla="*/ 12 w 36"/>
                  <a:gd name="T7" fmla="*/ 12 h 26"/>
                  <a:gd name="T8" fmla="*/ 0 w 36"/>
                  <a:gd name="T9" fmla="*/ 21 h 26"/>
                  <a:gd name="T10" fmla="*/ 0 w 36"/>
                  <a:gd name="T11" fmla="*/ 23 h 26"/>
                  <a:gd name="T12" fmla="*/ 3 w 36"/>
                  <a:gd name="T13" fmla="*/ 26 h 26"/>
                  <a:gd name="T14" fmla="*/ 33 w 36"/>
                  <a:gd name="T15" fmla="*/ 26 h 26"/>
                  <a:gd name="T16" fmla="*/ 36 w 36"/>
                  <a:gd name="T17" fmla="*/ 22 h 26"/>
                  <a:gd name="T18" fmla="*/ 35 w 36"/>
                  <a:gd name="T19" fmla="*/ 0 h 26"/>
                  <a:gd name="T20" fmla="*/ 32 w 36"/>
                  <a:gd name="T21" fmla="*/ 21 h 26"/>
                  <a:gd name="T22" fmla="*/ 32 w 36"/>
                  <a:gd name="T23" fmla="*/ 21 h 26"/>
                  <a:gd name="T24" fmla="*/ 31 w 36"/>
                  <a:gd name="T25" fmla="*/ 22 h 26"/>
                  <a:gd name="T26" fmla="*/ 31 w 36"/>
                  <a:gd name="T27" fmla="*/ 23 h 26"/>
                  <a:gd name="T28" fmla="*/ 31 w 36"/>
                  <a:gd name="T29" fmla="*/ 23 h 26"/>
                  <a:gd name="T30" fmla="*/ 31 w 36"/>
                  <a:gd name="T31" fmla="*/ 23 h 26"/>
                  <a:gd name="T32" fmla="*/ 31 w 36"/>
                  <a:gd name="T33" fmla="*/ 22 h 26"/>
                  <a:gd name="T34" fmla="*/ 30 w 36"/>
                  <a:gd name="T35" fmla="*/ 22 h 26"/>
                  <a:gd name="T36" fmla="*/ 30 w 36"/>
                  <a:gd name="T37" fmla="*/ 23 h 26"/>
                  <a:gd name="T38" fmla="*/ 30 w 36"/>
                  <a:gd name="T39" fmla="*/ 23 h 26"/>
                  <a:gd name="T40" fmla="*/ 29 w 36"/>
                  <a:gd name="T41" fmla="*/ 23 h 26"/>
                  <a:gd name="T42" fmla="*/ 29 w 36"/>
                  <a:gd name="T43" fmla="*/ 22 h 26"/>
                  <a:gd name="T44" fmla="*/ 28 w 36"/>
                  <a:gd name="T45" fmla="*/ 22 h 26"/>
                  <a:gd name="T46" fmla="*/ 28 w 36"/>
                  <a:gd name="T47" fmla="*/ 21 h 26"/>
                  <a:gd name="T48" fmla="*/ 28 w 36"/>
                  <a:gd name="T49" fmla="*/ 21 h 26"/>
                  <a:gd name="T50" fmla="*/ 28 w 36"/>
                  <a:gd name="T51" fmla="*/ 21 h 26"/>
                  <a:gd name="T52" fmla="*/ 28 w 36"/>
                  <a:gd name="T53" fmla="*/ 20 h 26"/>
                  <a:gd name="T54" fmla="*/ 28 w 36"/>
                  <a:gd name="T55" fmla="*/ 20 h 26"/>
                  <a:gd name="T56" fmla="*/ 29 w 36"/>
                  <a:gd name="T57" fmla="*/ 20 h 26"/>
                  <a:gd name="T58" fmla="*/ 29 w 36"/>
                  <a:gd name="T59" fmla="*/ 21 h 26"/>
                  <a:gd name="T60" fmla="*/ 29 w 36"/>
                  <a:gd name="T61" fmla="*/ 18 h 26"/>
                  <a:gd name="T62" fmla="*/ 29 w 36"/>
                  <a:gd name="T63" fmla="*/ 18 h 26"/>
                  <a:gd name="T64" fmla="*/ 28 w 36"/>
                  <a:gd name="T65" fmla="*/ 18 h 26"/>
                  <a:gd name="T66" fmla="*/ 28 w 36"/>
                  <a:gd name="T67" fmla="*/ 17 h 26"/>
                  <a:gd name="T68" fmla="*/ 28 w 36"/>
                  <a:gd name="T69" fmla="*/ 16 h 26"/>
                  <a:gd name="T70" fmla="*/ 28 w 36"/>
                  <a:gd name="T71" fmla="*/ 15 h 26"/>
                  <a:gd name="T72" fmla="*/ 28 w 36"/>
                  <a:gd name="T73" fmla="*/ 15 h 26"/>
                  <a:gd name="T74" fmla="*/ 29 w 36"/>
                  <a:gd name="T75" fmla="*/ 14 h 26"/>
                  <a:gd name="T76" fmla="*/ 29 w 36"/>
                  <a:gd name="T77" fmla="*/ 13 h 26"/>
                  <a:gd name="T78" fmla="*/ 29 w 36"/>
                  <a:gd name="T79" fmla="*/ 13 h 26"/>
                  <a:gd name="T80" fmla="*/ 30 w 36"/>
                  <a:gd name="T81" fmla="*/ 13 h 26"/>
                  <a:gd name="T82" fmla="*/ 30 w 36"/>
                  <a:gd name="T83" fmla="*/ 14 h 26"/>
                  <a:gd name="T84" fmla="*/ 30 w 36"/>
                  <a:gd name="T85" fmla="*/ 14 h 26"/>
                  <a:gd name="T86" fmla="*/ 30 w 36"/>
                  <a:gd name="T87" fmla="*/ 14 h 26"/>
                  <a:gd name="T88" fmla="*/ 30 w 36"/>
                  <a:gd name="T89" fmla="*/ 13 h 26"/>
                  <a:gd name="T90" fmla="*/ 31 w 36"/>
                  <a:gd name="T91" fmla="*/ 13 h 26"/>
                  <a:gd name="T92" fmla="*/ 31 w 36"/>
                  <a:gd name="T93" fmla="*/ 13 h 26"/>
                  <a:gd name="T94" fmla="*/ 31 w 36"/>
                  <a:gd name="T95" fmla="*/ 14 h 26"/>
                  <a:gd name="T96" fmla="*/ 32 w 36"/>
                  <a:gd name="T97" fmla="*/ 14 h 26"/>
                  <a:gd name="T98" fmla="*/ 32 w 36"/>
                  <a:gd name="T99" fmla="*/ 14 h 26"/>
                  <a:gd name="T100" fmla="*/ 32 w 36"/>
                  <a:gd name="T101" fmla="*/ 14 h 26"/>
                  <a:gd name="T102" fmla="*/ 32 w 36"/>
                  <a:gd name="T103" fmla="*/ 15 h 26"/>
                  <a:gd name="T104" fmla="*/ 32 w 36"/>
                  <a:gd name="T105" fmla="*/ 15 h 26"/>
                  <a:gd name="T106" fmla="*/ 32 w 36"/>
                  <a:gd name="T107" fmla="*/ 15 h 26"/>
                  <a:gd name="T108" fmla="*/ 32 w 36"/>
                  <a:gd name="T109" fmla="*/ 16 h 26"/>
                  <a:gd name="T110" fmla="*/ 31 w 36"/>
                  <a:gd name="T111" fmla="*/ 15 h 26"/>
                  <a:gd name="T112" fmla="*/ 31 w 36"/>
                  <a:gd name="T113" fmla="*/ 15 h 26"/>
                  <a:gd name="T114" fmla="*/ 31 w 36"/>
                  <a:gd name="T115" fmla="*/ 18 h 26"/>
                  <a:gd name="T116" fmla="*/ 32 w 36"/>
                  <a:gd name="T117" fmla="*/ 18 h 26"/>
                  <a:gd name="T118" fmla="*/ 33 w 36"/>
                  <a:gd name="T119" fmla="*/ 20 h 26"/>
                  <a:gd name="T120" fmla="*/ 32 w 36"/>
                  <a:gd name="T121" fmla="*/ 2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36" h="26">
                    <a:moveTo>
                      <a:pt x="35" y="0"/>
                    </a:moveTo>
                    <a:cubicBezTo>
                      <a:pt x="33" y="3"/>
                      <a:pt x="33" y="3"/>
                      <a:pt x="33" y="3"/>
                    </a:cubicBezTo>
                    <a:cubicBezTo>
                      <a:pt x="18" y="18"/>
                      <a:pt x="18" y="18"/>
                      <a:pt x="18" y="18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6"/>
                      <a:pt x="3" y="26"/>
                      <a:pt x="3" y="26"/>
                    </a:cubicBezTo>
                    <a:cubicBezTo>
                      <a:pt x="3" y="26"/>
                      <a:pt x="31" y="26"/>
                      <a:pt x="33" y="26"/>
                    </a:cubicBezTo>
                    <a:cubicBezTo>
                      <a:pt x="36" y="25"/>
                      <a:pt x="36" y="22"/>
                      <a:pt x="36" y="22"/>
                    </a:cubicBezTo>
                    <a:lnTo>
                      <a:pt x="35" y="0"/>
                    </a:lnTo>
                    <a:close/>
                    <a:moveTo>
                      <a:pt x="32" y="21"/>
                    </a:moveTo>
                    <a:cubicBezTo>
                      <a:pt x="32" y="21"/>
                      <a:pt x="32" y="21"/>
                      <a:pt x="32" y="21"/>
                    </a:cubicBezTo>
                    <a:cubicBezTo>
                      <a:pt x="32" y="21"/>
                      <a:pt x="31" y="21"/>
                      <a:pt x="31" y="22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22"/>
                      <a:pt x="31" y="22"/>
                      <a:pt x="31" y="22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30" y="23"/>
                      <a:pt x="30" y="23"/>
                      <a:pt x="30" y="23"/>
                    </a:cubicBezTo>
                    <a:cubicBezTo>
                      <a:pt x="29" y="23"/>
                      <a:pt x="29" y="23"/>
                      <a:pt x="29" y="23"/>
                    </a:cubicBez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2"/>
                      <a:pt x="29" y="22"/>
                      <a:pt x="28" y="22"/>
                    </a:cubicBezTo>
                    <a:cubicBezTo>
                      <a:pt x="28" y="22"/>
                      <a:pt x="28" y="21"/>
                      <a:pt x="28" y="21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8" y="21"/>
                      <a:pt x="28" y="21"/>
                      <a:pt x="28" y="21"/>
                    </a:cubicBezTo>
                    <a:cubicBezTo>
                      <a:pt x="28" y="21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8" y="20"/>
                    </a:cubicBezTo>
                    <a:cubicBezTo>
                      <a:pt x="28" y="20"/>
                      <a:pt x="28" y="20"/>
                      <a:pt x="29" y="20"/>
                    </a:cubicBezTo>
                    <a:cubicBezTo>
                      <a:pt x="29" y="20"/>
                      <a:pt x="29" y="21"/>
                      <a:pt x="29" y="21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9" y="18"/>
                    </a:cubicBezTo>
                    <a:cubicBezTo>
                      <a:pt x="29" y="18"/>
                      <a:pt x="29" y="18"/>
                      <a:pt x="28" y="18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7"/>
                      <a:pt x="28" y="17"/>
                      <a:pt x="28" y="16"/>
                    </a:cubicBezTo>
                    <a:cubicBezTo>
                      <a:pt x="28" y="16"/>
                      <a:pt x="28" y="16"/>
                      <a:pt x="28" y="15"/>
                    </a:cubicBezTo>
                    <a:cubicBezTo>
                      <a:pt x="28" y="15"/>
                      <a:pt x="28" y="15"/>
                      <a:pt x="28" y="15"/>
                    </a:cubicBezTo>
                    <a:cubicBezTo>
                      <a:pt x="29" y="15"/>
                      <a:pt x="29" y="14"/>
                      <a:pt x="29" y="14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30" y="13"/>
                      <a:pt x="30" y="13"/>
                      <a:pt x="30" y="13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0" y="13"/>
                      <a:pt x="30" y="13"/>
                      <a:pt x="30" y="13"/>
                    </a:cubicBezTo>
                    <a:cubicBezTo>
                      <a:pt x="30" y="13"/>
                      <a:pt x="31" y="13"/>
                      <a:pt x="31" y="13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1" y="14"/>
                      <a:pt x="31" y="14"/>
                      <a:pt x="31" y="14"/>
                    </a:cubicBezTo>
                    <a:cubicBezTo>
                      <a:pt x="31" y="14"/>
                      <a:pt x="31" y="14"/>
                      <a:pt x="32" y="14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2" y="14"/>
                      <a:pt x="32" y="14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2" y="15"/>
                      <a:pt x="32" y="15"/>
                      <a:pt x="31" y="15"/>
                    </a:cubicBez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8"/>
                      <a:pt x="31" y="18"/>
                      <a:pt x="31" y="18"/>
                    </a:cubicBezTo>
                    <a:cubicBezTo>
                      <a:pt x="32" y="18"/>
                      <a:pt x="32" y="18"/>
                      <a:pt x="32" y="18"/>
                    </a:cubicBezTo>
                    <a:cubicBezTo>
                      <a:pt x="33" y="19"/>
                      <a:pt x="33" y="19"/>
                      <a:pt x="33" y="20"/>
                    </a:cubicBezTo>
                    <a:cubicBezTo>
                      <a:pt x="33" y="20"/>
                      <a:pt x="33" y="20"/>
                      <a:pt x="32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96"/>
              <p:cNvSpPr>
                <a:spLocks noEditPoints="1"/>
              </p:cNvSpPr>
              <p:nvPr/>
            </p:nvSpPr>
            <p:spPr bwMode="auto">
              <a:xfrm>
                <a:off x="3660" y="1874"/>
                <a:ext cx="45" cy="45"/>
              </a:xfrm>
              <a:custGeom>
                <a:avLst/>
                <a:gdLst>
                  <a:gd name="T0" fmla="*/ 9 w 19"/>
                  <a:gd name="T1" fmla="*/ 0 h 19"/>
                  <a:gd name="T2" fmla="*/ 0 w 19"/>
                  <a:gd name="T3" fmla="*/ 9 h 19"/>
                  <a:gd name="T4" fmla="*/ 10 w 19"/>
                  <a:gd name="T5" fmla="*/ 18 h 19"/>
                  <a:gd name="T6" fmla="*/ 19 w 19"/>
                  <a:gd name="T7" fmla="*/ 9 h 19"/>
                  <a:gd name="T8" fmla="*/ 9 w 19"/>
                  <a:gd name="T9" fmla="*/ 0 h 19"/>
                  <a:gd name="T10" fmla="*/ 10 w 19"/>
                  <a:gd name="T11" fmla="*/ 17 h 19"/>
                  <a:gd name="T12" fmla="*/ 2 w 19"/>
                  <a:gd name="T13" fmla="*/ 9 h 19"/>
                  <a:gd name="T14" fmla="*/ 9 w 19"/>
                  <a:gd name="T15" fmla="*/ 2 h 19"/>
                  <a:gd name="T16" fmla="*/ 17 w 19"/>
                  <a:gd name="T17" fmla="*/ 9 h 19"/>
                  <a:gd name="T18" fmla="*/ 10 w 19"/>
                  <a:gd name="T19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9">
                    <a:moveTo>
                      <a:pt x="9" y="0"/>
                    </a:moveTo>
                    <a:cubicBezTo>
                      <a:pt x="4" y="0"/>
                      <a:pt x="0" y="4"/>
                      <a:pt x="0" y="9"/>
                    </a:cubicBezTo>
                    <a:cubicBezTo>
                      <a:pt x="0" y="14"/>
                      <a:pt x="4" y="19"/>
                      <a:pt x="10" y="18"/>
                    </a:cubicBezTo>
                    <a:cubicBezTo>
                      <a:pt x="15" y="18"/>
                      <a:pt x="19" y="14"/>
                      <a:pt x="19" y="9"/>
                    </a:cubicBezTo>
                    <a:cubicBezTo>
                      <a:pt x="19" y="4"/>
                      <a:pt x="14" y="0"/>
                      <a:pt x="9" y="0"/>
                    </a:cubicBezTo>
                    <a:close/>
                    <a:moveTo>
                      <a:pt x="10" y="17"/>
                    </a:moveTo>
                    <a:cubicBezTo>
                      <a:pt x="5" y="17"/>
                      <a:pt x="2" y="13"/>
                      <a:pt x="2" y="9"/>
                    </a:cubicBezTo>
                    <a:cubicBezTo>
                      <a:pt x="2" y="5"/>
                      <a:pt x="5" y="2"/>
                      <a:pt x="9" y="2"/>
                    </a:cubicBezTo>
                    <a:cubicBezTo>
                      <a:pt x="13" y="2"/>
                      <a:pt x="17" y="5"/>
                      <a:pt x="17" y="9"/>
                    </a:cubicBezTo>
                    <a:cubicBezTo>
                      <a:pt x="17" y="13"/>
                      <a:pt x="14" y="17"/>
                      <a:pt x="10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97"/>
              <p:cNvSpPr>
                <a:spLocks noEditPoints="1"/>
              </p:cNvSpPr>
              <p:nvPr/>
            </p:nvSpPr>
            <p:spPr bwMode="auto">
              <a:xfrm>
                <a:off x="3674" y="1881"/>
                <a:ext cx="17" cy="29"/>
              </a:xfrm>
              <a:custGeom>
                <a:avLst/>
                <a:gdLst>
                  <a:gd name="T0" fmla="*/ 5 w 7"/>
                  <a:gd name="T1" fmla="*/ 5 h 12"/>
                  <a:gd name="T2" fmla="*/ 5 w 7"/>
                  <a:gd name="T3" fmla="*/ 3 h 12"/>
                  <a:gd name="T4" fmla="*/ 5 w 7"/>
                  <a:gd name="T5" fmla="*/ 3 h 12"/>
                  <a:gd name="T6" fmla="*/ 6 w 7"/>
                  <a:gd name="T7" fmla="*/ 3 h 12"/>
                  <a:gd name="T8" fmla="*/ 6 w 7"/>
                  <a:gd name="T9" fmla="*/ 3 h 12"/>
                  <a:gd name="T10" fmla="*/ 6 w 7"/>
                  <a:gd name="T11" fmla="*/ 2 h 12"/>
                  <a:gd name="T12" fmla="*/ 6 w 7"/>
                  <a:gd name="T13" fmla="*/ 2 h 12"/>
                  <a:gd name="T14" fmla="*/ 6 w 7"/>
                  <a:gd name="T15" fmla="*/ 2 h 12"/>
                  <a:gd name="T16" fmla="*/ 6 w 7"/>
                  <a:gd name="T17" fmla="*/ 2 h 12"/>
                  <a:gd name="T18" fmla="*/ 5 w 7"/>
                  <a:gd name="T19" fmla="*/ 2 h 12"/>
                  <a:gd name="T20" fmla="*/ 5 w 7"/>
                  <a:gd name="T21" fmla="*/ 1 h 12"/>
                  <a:gd name="T22" fmla="*/ 5 w 7"/>
                  <a:gd name="T23" fmla="*/ 0 h 12"/>
                  <a:gd name="T24" fmla="*/ 4 w 7"/>
                  <a:gd name="T25" fmla="*/ 0 h 12"/>
                  <a:gd name="T26" fmla="*/ 4 w 7"/>
                  <a:gd name="T27" fmla="*/ 0 h 12"/>
                  <a:gd name="T28" fmla="*/ 4 w 7"/>
                  <a:gd name="T29" fmla="*/ 1 h 12"/>
                  <a:gd name="T30" fmla="*/ 4 w 7"/>
                  <a:gd name="T31" fmla="*/ 1 h 12"/>
                  <a:gd name="T32" fmla="*/ 3 w 7"/>
                  <a:gd name="T33" fmla="*/ 2 h 12"/>
                  <a:gd name="T34" fmla="*/ 3 w 7"/>
                  <a:gd name="T35" fmla="*/ 0 h 12"/>
                  <a:gd name="T36" fmla="*/ 3 w 7"/>
                  <a:gd name="T37" fmla="*/ 0 h 12"/>
                  <a:gd name="T38" fmla="*/ 2 w 7"/>
                  <a:gd name="T39" fmla="*/ 0 h 12"/>
                  <a:gd name="T40" fmla="*/ 2 w 7"/>
                  <a:gd name="T41" fmla="*/ 2 h 12"/>
                  <a:gd name="T42" fmla="*/ 1 w 7"/>
                  <a:gd name="T43" fmla="*/ 2 h 12"/>
                  <a:gd name="T44" fmla="*/ 1 w 7"/>
                  <a:gd name="T45" fmla="*/ 3 h 12"/>
                  <a:gd name="T46" fmla="*/ 1 w 7"/>
                  <a:gd name="T47" fmla="*/ 4 h 12"/>
                  <a:gd name="T48" fmla="*/ 1 w 7"/>
                  <a:gd name="T49" fmla="*/ 5 h 12"/>
                  <a:gd name="T50" fmla="*/ 1 w 7"/>
                  <a:gd name="T51" fmla="*/ 6 h 12"/>
                  <a:gd name="T52" fmla="*/ 2 w 7"/>
                  <a:gd name="T53" fmla="*/ 6 h 12"/>
                  <a:gd name="T54" fmla="*/ 2 w 7"/>
                  <a:gd name="T55" fmla="*/ 6 h 12"/>
                  <a:gd name="T56" fmla="*/ 2 w 7"/>
                  <a:gd name="T57" fmla="*/ 9 h 12"/>
                  <a:gd name="T58" fmla="*/ 2 w 7"/>
                  <a:gd name="T59" fmla="*/ 9 h 12"/>
                  <a:gd name="T60" fmla="*/ 1 w 7"/>
                  <a:gd name="T61" fmla="*/ 9 h 12"/>
                  <a:gd name="T62" fmla="*/ 1 w 7"/>
                  <a:gd name="T63" fmla="*/ 9 h 12"/>
                  <a:gd name="T64" fmla="*/ 1 w 7"/>
                  <a:gd name="T65" fmla="*/ 9 h 12"/>
                  <a:gd name="T66" fmla="*/ 0 w 7"/>
                  <a:gd name="T67" fmla="*/ 10 h 12"/>
                  <a:gd name="T68" fmla="*/ 1 w 7"/>
                  <a:gd name="T69" fmla="*/ 10 h 12"/>
                  <a:gd name="T70" fmla="*/ 1 w 7"/>
                  <a:gd name="T71" fmla="*/ 10 h 12"/>
                  <a:gd name="T72" fmla="*/ 3 w 7"/>
                  <a:gd name="T73" fmla="*/ 11 h 12"/>
                  <a:gd name="T74" fmla="*/ 3 w 7"/>
                  <a:gd name="T75" fmla="*/ 12 h 12"/>
                  <a:gd name="T76" fmla="*/ 3 w 7"/>
                  <a:gd name="T77" fmla="*/ 12 h 12"/>
                  <a:gd name="T78" fmla="*/ 3 w 7"/>
                  <a:gd name="T79" fmla="*/ 12 h 12"/>
                  <a:gd name="T80" fmla="*/ 3 w 7"/>
                  <a:gd name="T81" fmla="*/ 11 h 12"/>
                  <a:gd name="T82" fmla="*/ 4 w 7"/>
                  <a:gd name="T83" fmla="*/ 11 h 12"/>
                  <a:gd name="T84" fmla="*/ 4 w 7"/>
                  <a:gd name="T85" fmla="*/ 12 h 12"/>
                  <a:gd name="T86" fmla="*/ 5 w 7"/>
                  <a:gd name="T87" fmla="*/ 12 h 12"/>
                  <a:gd name="T88" fmla="*/ 5 w 7"/>
                  <a:gd name="T89" fmla="*/ 12 h 12"/>
                  <a:gd name="T90" fmla="*/ 5 w 7"/>
                  <a:gd name="T91" fmla="*/ 10 h 12"/>
                  <a:gd name="T92" fmla="*/ 6 w 7"/>
                  <a:gd name="T93" fmla="*/ 10 h 12"/>
                  <a:gd name="T94" fmla="*/ 6 w 7"/>
                  <a:gd name="T95" fmla="*/ 9 h 12"/>
                  <a:gd name="T96" fmla="*/ 7 w 7"/>
                  <a:gd name="T97" fmla="*/ 8 h 12"/>
                  <a:gd name="T98" fmla="*/ 6 w 7"/>
                  <a:gd name="T99" fmla="*/ 6 h 12"/>
                  <a:gd name="T100" fmla="*/ 5 w 7"/>
                  <a:gd name="T101" fmla="*/ 5 h 12"/>
                  <a:gd name="T102" fmla="*/ 4 w 7"/>
                  <a:gd name="T103" fmla="*/ 9 h 12"/>
                  <a:gd name="T104" fmla="*/ 3 w 7"/>
                  <a:gd name="T105" fmla="*/ 9 h 12"/>
                  <a:gd name="T106" fmla="*/ 3 w 7"/>
                  <a:gd name="T107" fmla="*/ 7 h 12"/>
                  <a:gd name="T108" fmla="*/ 4 w 7"/>
                  <a:gd name="T109" fmla="*/ 7 h 12"/>
                  <a:gd name="T110" fmla="*/ 4 w 7"/>
                  <a:gd name="T111" fmla="*/ 9 h 12"/>
                  <a:gd name="T112" fmla="*/ 4 w 7"/>
                  <a:gd name="T113" fmla="*/ 5 h 12"/>
                  <a:gd name="T114" fmla="*/ 3 w 7"/>
                  <a:gd name="T115" fmla="*/ 5 h 12"/>
                  <a:gd name="T116" fmla="*/ 3 w 7"/>
                  <a:gd name="T117" fmla="*/ 3 h 12"/>
                  <a:gd name="T118" fmla="*/ 4 w 7"/>
                  <a:gd name="T119" fmla="*/ 3 h 12"/>
                  <a:gd name="T120" fmla="*/ 4 w 7"/>
                  <a:gd name="T121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" h="12">
                    <a:moveTo>
                      <a:pt x="5" y="5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2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3" y="2"/>
                      <a:pt x="3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2"/>
                      <a:pt x="5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6" y="10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7" y="9"/>
                      <a:pt x="7" y="8"/>
                      <a:pt x="7" y="8"/>
                    </a:cubicBezTo>
                    <a:cubicBezTo>
                      <a:pt x="7" y="7"/>
                      <a:pt x="6" y="7"/>
                      <a:pt x="6" y="6"/>
                    </a:cubicBezTo>
                    <a:cubicBezTo>
                      <a:pt x="6" y="6"/>
                      <a:pt x="5" y="6"/>
                      <a:pt x="5" y="5"/>
                    </a:cubicBezTo>
                    <a:close/>
                    <a:moveTo>
                      <a:pt x="4" y="9"/>
                    </a:moveTo>
                    <a:cubicBezTo>
                      <a:pt x="4" y="9"/>
                      <a:pt x="4" y="9"/>
                      <a:pt x="3" y="9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7"/>
                      <a:pt x="4" y="7"/>
                      <a:pt x="4" y="7"/>
                    </a:cubicBezTo>
                    <a:lnTo>
                      <a:pt x="4" y="9"/>
                    </a:lnTo>
                    <a:close/>
                    <a:moveTo>
                      <a:pt x="4" y="5"/>
                    </a:moveTo>
                    <a:cubicBezTo>
                      <a:pt x="4" y="5"/>
                      <a:pt x="3" y="5"/>
                      <a:pt x="3" y="5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lnTo>
                      <a:pt x="4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98"/>
              <p:cNvSpPr>
                <a:spLocks noEditPoints="1"/>
              </p:cNvSpPr>
              <p:nvPr/>
            </p:nvSpPr>
            <p:spPr bwMode="auto">
              <a:xfrm>
                <a:off x="3906" y="1974"/>
                <a:ext cx="41" cy="40"/>
              </a:xfrm>
              <a:custGeom>
                <a:avLst/>
                <a:gdLst>
                  <a:gd name="T0" fmla="*/ 9 w 17"/>
                  <a:gd name="T1" fmla="*/ 0 h 17"/>
                  <a:gd name="T2" fmla="*/ 0 w 17"/>
                  <a:gd name="T3" fmla="*/ 9 h 17"/>
                  <a:gd name="T4" fmla="*/ 9 w 17"/>
                  <a:gd name="T5" fmla="*/ 17 h 17"/>
                  <a:gd name="T6" fmla="*/ 17 w 17"/>
                  <a:gd name="T7" fmla="*/ 8 h 17"/>
                  <a:gd name="T8" fmla="*/ 9 w 17"/>
                  <a:gd name="T9" fmla="*/ 0 h 17"/>
                  <a:gd name="T10" fmla="*/ 9 w 17"/>
                  <a:gd name="T11" fmla="*/ 16 h 17"/>
                  <a:gd name="T12" fmla="*/ 2 w 17"/>
                  <a:gd name="T13" fmla="*/ 9 h 17"/>
                  <a:gd name="T14" fmla="*/ 9 w 17"/>
                  <a:gd name="T15" fmla="*/ 2 h 17"/>
                  <a:gd name="T16" fmla="*/ 16 w 17"/>
                  <a:gd name="T17" fmla="*/ 8 h 17"/>
                  <a:gd name="T18" fmla="*/ 9 w 17"/>
                  <a:gd name="T1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" h="17">
                    <a:moveTo>
                      <a:pt x="9" y="0"/>
                    </a:moveTo>
                    <a:cubicBezTo>
                      <a:pt x="4" y="0"/>
                      <a:pt x="0" y="4"/>
                      <a:pt x="0" y="9"/>
                    </a:cubicBezTo>
                    <a:cubicBezTo>
                      <a:pt x="0" y="14"/>
                      <a:pt x="4" y="17"/>
                      <a:pt x="9" y="17"/>
                    </a:cubicBezTo>
                    <a:cubicBezTo>
                      <a:pt x="14" y="17"/>
                      <a:pt x="17" y="13"/>
                      <a:pt x="17" y="8"/>
                    </a:cubicBezTo>
                    <a:cubicBezTo>
                      <a:pt x="17" y="4"/>
                      <a:pt x="13" y="0"/>
                      <a:pt x="9" y="0"/>
                    </a:cubicBezTo>
                    <a:close/>
                    <a:moveTo>
                      <a:pt x="9" y="16"/>
                    </a:moveTo>
                    <a:cubicBezTo>
                      <a:pt x="5" y="16"/>
                      <a:pt x="2" y="13"/>
                      <a:pt x="2" y="9"/>
                    </a:cubicBezTo>
                    <a:cubicBezTo>
                      <a:pt x="2" y="5"/>
                      <a:pt x="5" y="2"/>
                      <a:pt x="9" y="2"/>
                    </a:cubicBezTo>
                    <a:cubicBezTo>
                      <a:pt x="12" y="2"/>
                      <a:pt x="16" y="5"/>
                      <a:pt x="16" y="8"/>
                    </a:cubicBezTo>
                    <a:cubicBezTo>
                      <a:pt x="16" y="12"/>
                      <a:pt x="13" y="15"/>
                      <a:pt x="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99"/>
              <p:cNvSpPr>
                <a:spLocks noEditPoints="1"/>
              </p:cNvSpPr>
              <p:nvPr/>
            </p:nvSpPr>
            <p:spPr bwMode="auto">
              <a:xfrm>
                <a:off x="3921" y="1981"/>
                <a:ext cx="14" cy="26"/>
              </a:xfrm>
              <a:custGeom>
                <a:avLst/>
                <a:gdLst>
                  <a:gd name="T0" fmla="*/ 4 w 6"/>
                  <a:gd name="T1" fmla="*/ 5 h 11"/>
                  <a:gd name="T2" fmla="*/ 4 w 6"/>
                  <a:gd name="T3" fmla="*/ 3 h 11"/>
                  <a:gd name="T4" fmla="*/ 4 w 6"/>
                  <a:gd name="T5" fmla="*/ 3 h 11"/>
                  <a:gd name="T6" fmla="*/ 5 w 6"/>
                  <a:gd name="T7" fmla="*/ 3 h 11"/>
                  <a:gd name="T8" fmla="*/ 5 w 6"/>
                  <a:gd name="T9" fmla="*/ 3 h 11"/>
                  <a:gd name="T10" fmla="*/ 5 w 6"/>
                  <a:gd name="T11" fmla="*/ 2 h 11"/>
                  <a:gd name="T12" fmla="*/ 5 w 6"/>
                  <a:gd name="T13" fmla="*/ 2 h 11"/>
                  <a:gd name="T14" fmla="*/ 5 w 6"/>
                  <a:gd name="T15" fmla="*/ 2 h 11"/>
                  <a:gd name="T16" fmla="*/ 5 w 6"/>
                  <a:gd name="T17" fmla="*/ 1 h 11"/>
                  <a:gd name="T18" fmla="*/ 5 w 6"/>
                  <a:gd name="T19" fmla="*/ 1 h 11"/>
                  <a:gd name="T20" fmla="*/ 4 w 6"/>
                  <a:gd name="T21" fmla="*/ 1 h 11"/>
                  <a:gd name="T22" fmla="*/ 4 w 6"/>
                  <a:gd name="T23" fmla="*/ 0 h 11"/>
                  <a:gd name="T24" fmla="*/ 4 w 6"/>
                  <a:gd name="T25" fmla="*/ 0 h 11"/>
                  <a:gd name="T26" fmla="*/ 3 w 6"/>
                  <a:gd name="T27" fmla="*/ 0 h 11"/>
                  <a:gd name="T28" fmla="*/ 3 w 6"/>
                  <a:gd name="T29" fmla="*/ 1 h 11"/>
                  <a:gd name="T30" fmla="*/ 3 w 6"/>
                  <a:gd name="T31" fmla="*/ 1 h 11"/>
                  <a:gd name="T32" fmla="*/ 3 w 6"/>
                  <a:gd name="T33" fmla="*/ 1 h 11"/>
                  <a:gd name="T34" fmla="*/ 2 w 6"/>
                  <a:gd name="T35" fmla="*/ 0 h 11"/>
                  <a:gd name="T36" fmla="*/ 2 w 6"/>
                  <a:gd name="T37" fmla="*/ 0 h 11"/>
                  <a:gd name="T38" fmla="*/ 2 w 6"/>
                  <a:gd name="T39" fmla="*/ 0 h 11"/>
                  <a:gd name="T40" fmla="*/ 2 w 6"/>
                  <a:gd name="T41" fmla="*/ 2 h 11"/>
                  <a:gd name="T42" fmla="*/ 1 w 6"/>
                  <a:gd name="T43" fmla="*/ 2 h 11"/>
                  <a:gd name="T44" fmla="*/ 0 w 6"/>
                  <a:gd name="T45" fmla="*/ 3 h 11"/>
                  <a:gd name="T46" fmla="*/ 0 w 6"/>
                  <a:gd name="T47" fmla="*/ 4 h 11"/>
                  <a:gd name="T48" fmla="*/ 0 w 6"/>
                  <a:gd name="T49" fmla="*/ 5 h 11"/>
                  <a:gd name="T50" fmla="*/ 1 w 6"/>
                  <a:gd name="T51" fmla="*/ 5 h 11"/>
                  <a:gd name="T52" fmla="*/ 2 w 6"/>
                  <a:gd name="T53" fmla="*/ 6 h 11"/>
                  <a:gd name="T54" fmla="*/ 2 w 6"/>
                  <a:gd name="T55" fmla="*/ 6 h 11"/>
                  <a:gd name="T56" fmla="*/ 2 w 6"/>
                  <a:gd name="T57" fmla="*/ 8 h 11"/>
                  <a:gd name="T58" fmla="*/ 1 w 6"/>
                  <a:gd name="T59" fmla="*/ 8 h 11"/>
                  <a:gd name="T60" fmla="*/ 0 w 6"/>
                  <a:gd name="T61" fmla="*/ 8 h 11"/>
                  <a:gd name="T62" fmla="*/ 0 w 6"/>
                  <a:gd name="T63" fmla="*/ 8 h 11"/>
                  <a:gd name="T64" fmla="*/ 0 w 6"/>
                  <a:gd name="T65" fmla="*/ 9 h 11"/>
                  <a:gd name="T66" fmla="*/ 0 w 6"/>
                  <a:gd name="T67" fmla="*/ 9 h 11"/>
                  <a:gd name="T68" fmla="*/ 0 w 6"/>
                  <a:gd name="T69" fmla="*/ 9 h 11"/>
                  <a:gd name="T70" fmla="*/ 1 w 6"/>
                  <a:gd name="T71" fmla="*/ 10 h 11"/>
                  <a:gd name="T72" fmla="*/ 2 w 6"/>
                  <a:gd name="T73" fmla="*/ 10 h 11"/>
                  <a:gd name="T74" fmla="*/ 2 w 6"/>
                  <a:gd name="T75" fmla="*/ 11 h 11"/>
                  <a:gd name="T76" fmla="*/ 2 w 6"/>
                  <a:gd name="T77" fmla="*/ 11 h 11"/>
                  <a:gd name="T78" fmla="*/ 3 w 6"/>
                  <a:gd name="T79" fmla="*/ 11 h 11"/>
                  <a:gd name="T80" fmla="*/ 3 w 6"/>
                  <a:gd name="T81" fmla="*/ 10 h 11"/>
                  <a:gd name="T82" fmla="*/ 3 w 6"/>
                  <a:gd name="T83" fmla="*/ 10 h 11"/>
                  <a:gd name="T84" fmla="*/ 3 w 6"/>
                  <a:gd name="T85" fmla="*/ 11 h 11"/>
                  <a:gd name="T86" fmla="*/ 4 w 6"/>
                  <a:gd name="T87" fmla="*/ 11 h 11"/>
                  <a:gd name="T88" fmla="*/ 4 w 6"/>
                  <a:gd name="T89" fmla="*/ 11 h 11"/>
                  <a:gd name="T90" fmla="*/ 4 w 6"/>
                  <a:gd name="T91" fmla="*/ 10 h 11"/>
                  <a:gd name="T92" fmla="*/ 5 w 6"/>
                  <a:gd name="T93" fmla="*/ 9 h 11"/>
                  <a:gd name="T94" fmla="*/ 5 w 6"/>
                  <a:gd name="T95" fmla="*/ 9 h 11"/>
                  <a:gd name="T96" fmla="*/ 6 w 6"/>
                  <a:gd name="T97" fmla="*/ 7 h 11"/>
                  <a:gd name="T98" fmla="*/ 5 w 6"/>
                  <a:gd name="T99" fmla="*/ 6 h 11"/>
                  <a:gd name="T100" fmla="*/ 4 w 6"/>
                  <a:gd name="T101" fmla="*/ 5 h 11"/>
                  <a:gd name="T102" fmla="*/ 3 w 6"/>
                  <a:gd name="T103" fmla="*/ 8 h 11"/>
                  <a:gd name="T104" fmla="*/ 3 w 6"/>
                  <a:gd name="T105" fmla="*/ 8 h 11"/>
                  <a:gd name="T106" fmla="*/ 3 w 6"/>
                  <a:gd name="T107" fmla="*/ 6 h 11"/>
                  <a:gd name="T108" fmla="*/ 3 w 6"/>
                  <a:gd name="T109" fmla="*/ 6 h 11"/>
                  <a:gd name="T110" fmla="*/ 3 w 6"/>
                  <a:gd name="T111" fmla="*/ 8 h 11"/>
                  <a:gd name="T112" fmla="*/ 3 w 6"/>
                  <a:gd name="T113" fmla="*/ 5 h 11"/>
                  <a:gd name="T114" fmla="*/ 3 w 6"/>
                  <a:gd name="T115" fmla="*/ 4 h 11"/>
                  <a:gd name="T116" fmla="*/ 3 w 6"/>
                  <a:gd name="T117" fmla="*/ 3 h 11"/>
                  <a:gd name="T118" fmla="*/ 3 w 6"/>
                  <a:gd name="T119" fmla="*/ 3 h 11"/>
                  <a:gd name="T120" fmla="*/ 3 w 6"/>
                  <a:gd name="T121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" h="11">
                    <a:moveTo>
                      <a:pt x="4" y="5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3"/>
                    </a:cubicBezTo>
                    <a:cubicBezTo>
                      <a:pt x="0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1" y="10"/>
                      <a:pt x="1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8"/>
                      <a:pt x="6" y="8"/>
                      <a:pt x="6" y="7"/>
                    </a:cubicBezTo>
                    <a:cubicBezTo>
                      <a:pt x="6" y="7"/>
                      <a:pt x="6" y="6"/>
                      <a:pt x="5" y="6"/>
                    </a:cubicBezTo>
                    <a:cubicBezTo>
                      <a:pt x="5" y="6"/>
                      <a:pt x="5" y="5"/>
                      <a:pt x="4" y="5"/>
                    </a:cubicBezTo>
                    <a:close/>
                    <a:moveTo>
                      <a:pt x="3" y="8"/>
                    </a:moveTo>
                    <a:cubicBezTo>
                      <a:pt x="3" y="8"/>
                      <a:pt x="3" y="8"/>
                      <a:pt x="3" y="8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6"/>
                      <a:pt x="3" y="6"/>
                      <a:pt x="3" y="6"/>
                    </a:cubicBezTo>
                    <a:lnTo>
                      <a:pt x="3" y="8"/>
                    </a:lnTo>
                    <a:close/>
                    <a:moveTo>
                      <a:pt x="3" y="5"/>
                    </a:moveTo>
                    <a:cubicBezTo>
                      <a:pt x="3" y="5"/>
                      <a:pt x="3" y="5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100"/>
              <p:cNvSpPr>
                <a:spLocks noEditPoints="1"/>
              </p:cNvSpPr>
              <p:nvPr/>
            </p:nvSpPr>
            <p:spPr bwMode="auto">
              <a:xfrm>
                <a:off x="3847" y="1454"/>
                <a:ext cx="36" cy="33"/>
              </a:xfrm>
              <a:custGeom>
                <a:avLst/>
                <a:gdLst>
                  <a:gd name="T0" fmla="*/ 7 w 15"/>
                  <a:gd name="T1" fmla="*/ 0 h 14"/>
                  <a:gd name="T2" fmla="*/ 0 w 15"/>
                  <a:gd name="T3" fmla="*/ 7 h 14"/>
                  <a:gd name="T4" fmla="*/ 7 w 15"/>
                  <a:gd name="T5" fmla="*/ 14 h 14"/>
                  <a:gd name="T6" fmla="*/ 14 w 15"/>
                  <a:gd name="T7" fmla="*/ 7 h 14"/>
                  <a:gd name="T8" fmla="*/ 7 w 15"/>
                  <a:gd name="T9" fmla="*/ 0 h 14"/>
                  <a:gd name="T10" fmla="*/ 7 w 15"/>
                  <a:gd name="T11" fmla="*/ 13 h 14"/>
                  <a:gd name="T12" fmla="*/ 1 w 15"/>
                  <a:gd name="T13" fmla="*/ 7 h 14"/>
                  <a:gd name="T14" fmla="*/ 7 w 15"/>
                  <a:gd name="T15" fmla="*/ 1 h 14"/>
                  <a:gd name="T16" fmla="*/ 13 w 15"/>
                  <a:gd name="T17" fmla="*/ 7 h 14"/>
                  <a:gd name="T18" fmla="*/ 7 w 15"/>
                  <a:gd name="T1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4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11" y="14"/>
                      <a:pt x="15" y="11"/>
                      <a:pt x="14" y="7"/>
                    </a:cubicBezTo>
                    <a:cubicBezTo>
                      <a:pt x="14" y="3"/>
                      <a:pt x="11" y="0"/>
                      <a:pt x="7" y="0"/>
                    </a:cubicBezTo>
                    <a:close/>
                    <a:moveTo>
                      <a:pt x="7" y="13"/>
                    </a:moveTo>
                    <a:cubicBezTo>
                      <a:pt x="4" y="13"/>
                      <a:pt x="1" y="10"/>
                      <a:pt x="1" y="7"/>
                    </a:cubicBezTo>
                    <a:cubicBezTo>
                      <a:pt x="1" y="4"/>
                      <a:pt x="4" y="1"/>
                      <a:pt x="7" y="1"/>
                    </a:cubicBezTo>
                    <a:cubicBezTo>
                      <a:pt x="10" y="1"/>
                      <a:pt x="13" y="4"/>
                      <a:pt x="13" y="7"/>
                    </a:cubicBezTo>
                    <a:cubicBezTo>
                      <a:pt x="13" y="10"/>
                      <a:pt x="10" y="13"/>
                      <a:pt x="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101"/>
              <p:cNvSpPr>
                <a:spLocks noEditPoints="1"/>
              </p:cNvSpPr>
              <p:nvPr/>
            </p:nvSpPr>
            <p:spPr bwMode="auto">
              <a:xfrm>
                <a:off x="3859" y="1459"/>
                <a:ext cx="12" cy="23"/>
              </a:xfrm>
              <a:custGeom>
                <a:avLst/>
                <a:gdLst>
                  <a:gd name="T0" fmla="*/ 3 w 5"/>
                  <a:gd name="T1" fmla="*/ 4 h 10"/>
                  <a:gd name="T2" fmla="*/ 3 w 5"/>
                  <a:gd name="T3" fmla="*/ 2 h 10"/>
                  <a:gd name="T4" fmla="*/ 3 w 5"/>
                  <a:gd name="T5" fmla="*/ 2 h 10"/>
                  <a:gd name="T6" fmla="*/ 4 w 5"/>
                  <a:gd name="T7" fmla="*/ 3 h 10"/>
                  <a:gd name="T8" fmla="*/ 4 w 5"/>
                  <a:gd name="T9" fmla="*/ 2 h 10"/>
                  <a:gd name="T10" fmla="*/ 4 w 5"/>
                  <a:gd name="T11" fmla="*/ 2 h 10"/>
                  <a:gd name="T12" fmla="*/ 4 w 5"/>
                  <a:gd name="T13" fmla="*/ 2 h 10"/>
                  <a:gd name="T14" fmla="*/ 4 w 5"/>
                  <a:gd name="T15" fmla="*/ 1 h 10"/>
                  <a:gd name="T16" fmla="*/ 4 w 5"/>
                  <a:gd name="T17" fmla="*/ 1 h 10"/>
                  <a:gd name="T18" fmla="*/ 4 w 5"/>
                  <a:gd name="T19" fmla="*/ 1 h 10"/>
                  <a:gd name="T20" fmla="*/ 3 w 5"/>
                  <a:gd name="T21" fmla="*/ 1 h 10"/>
                  <a:gd name="T22" fmla="*/ 3 w 5"/>
                  <a:gd name="T23" fmla="*/ 0 h 10"/>
                  <a:gd name="T24" fmla="*/ 3 w 5"/>
                  <a:gd name="T25" fmla="*/ 0 h 10"/>
                  <a:gd name="T26" fmla="*/ 3 w 5"/>
                  <a:gd name="T27" fmla="*/ 0 h 10"/>
                  <a:gd name="T28" fmla="*/ 3 w 5"/>
                  <a:gd name="T29" fmla="*/ 1 h 10"/>
                  <a:gd name="T30" fmla="*/ 2 w 5"/>
                  <a:gd name="T31" fmla="*/ 1 h 10"/>
                  <a:gd name="T32" fmla="*/ 2 w 5"/>
                  <a:gd name="T33" fmla="*/ 1 h 10"/>
                  <a:gd name="T34" fmla="*/ 2 w 5"/>
                  <a:gd name="T35" fmla="*/ 0 h 10"/>
                  <a:gd name="T36" fmla="*/ 2 w 5"/>
                  <a:gd name="T37" fmla="*/ 0 h 10"/>
                  <a:gd name="T38" fmla="*/ 1 w 5"/>
                  <a:gd name="T39" fmla="*/ 0 h 10"/>
                  <a:gd name="T40" fmla="*/ 1 w 5"/>
                  <a:gd name="T41" fmla="*/ 1 h 10"/>
                  <a:gd name="T42" fmla="*/ 1 w 5"/>
                  <a:gd name="T43" fmla="*/ 2 h 10"/>
                  <a:gd name="T44" fmla="*/ 0 w 5"/>
                  <a:gd name="T45" fmla="*/ 2 h 10"/>
                  <a:gd name="T46" fmla="*/ 0 w 5"/>
                  <a:gd name="T47" fmla="*/ 3 h 10"/>
                  <a:gd name="T48" fmla="*/ 0 w 5"/>
                  <a:gd name="T49" fmla="*/ 4 h 10"/>
                  <a:gd name="T50" fmla="*/ 1 w 5"/>
                  <a:gd name="T51" fmla="*/ 5 h 10"/>
                  <a:gd name="T52" fmla="*/ 1 w 5"/>
                  <a:gd name="T53" fmla="*/ 5 h 10"/>
                  <a:gd name="T54" fmla="*/ 1 w 5"/>
                  <a:gd name="T55" fmla="*/ 5 h 10"/>
                  <a:gd name="T56" fmla="*/ 1 w 5"/>
                  <a:gd name="T57" fmla="*/ 7 h 10"/>
                  <a:gd name="T58" fmla="*/ 1 w 5"/>
                  <a:gd name="T59" fmla="*/ 7 h 10"/>
                  <a:gd name="T60" fmla="*/ 0 w 5"/>
                  <a:gd name="T61" fmla="*/ 7 h 10"/>
                  <a:gd name="T62" fmla="*/ 0 w 5"/>
                  <a:gd name="T63" fmla="*/ 7 h 10"/>
                  <a:gd name="T64" fmla="*/ 0 w 5"/>
                  <a:gd name="T65" fmla="*/ 7 h 10"/>
                  <a:gd name="T66" fmla="*/ 0 w 5"/>
                  <a:gd name="T67" fmla="*/ 8 h 10"/>
                  <a:gd name="T68" fmla="*/ 0 w 5"/>
                  <a:gd name="T69" fmla="*/ 8 h 10"/>
                  <a:gd name="T70" fmla="*/ 1 w 5"/>
                  <a:gd name="T71" fmla="*/ 8 h 10"/>
                  <a:gd name="T72" fmla="*/ 1 w 5"/>
                  <a:gd name="T73" fmla="*/ 8 h 10"/>
                  <a:gd name="T74" fmla="*/ 1 w 5"/>
                  <a:gd name="T75" fmla="*/ 10 h 10"/>
                  <a:gd name="T76" fmla="*/ 2 w 5"/>
                  <a:gd name="T77" fmla="*/ 10 h 10"/>
                  <a:gd name="T78" fmla="*/ 2 w 5"/>
                  <a:gd name="T79" fmla="*/ 10 h 10"/>
                  <a:gd name="T80" fmla="*/ 2 w 5"/>
                  <a:gd name="T81" fmla="*/ 8 h 10"/>
                  <a:gd name="T82" fmla="*/ 3 w 5"/>
                  <a:gd name="T83" fmla="*/ 8 h 10"/>
                  <a:gd name="T84" fmla="*/ 3 w 5"/>
                  <a:gd name="T85" fmla="*/ 10 h 10"/>
                  <a:gd name="T86" fmla="*/ 3 w 5"/>
                  <a:gd name="T87" fmla="*/ 10 h 10"/>
                  <a:gd name="T88" fmla="*/ 3 w 5"/>
                  <a:gd name="T89" fmla="*/ 10 h 10"/>
                  <a:gd name="T90" fmla="*/ 3 w 5"/>
                  <a:gd name="T91" fmla="*/ 8 h 10"/>
                  <a:gd name="T92" fmla="*/ 4 w 5"/>
                  <a:gd name="T93" fmla="*/ 8 h 10"/>
                  <a:gd name="T94" fmla="*/ 4 w 5"/>
                  <a:gd name="T95" fmla="*/ 7 h 10"/>
                  <a:gd name="T96" fmla="*/ 5 w 5"/>
                  <a:gd name="T97" fmla="*/ 6 h 10"/>
                  <a:gd name="T98" fmla="*/ 4 w 5"/>
                  <a:gd name="T99" fmla="*/ 5 h 10"/>
                  <a:gd name="T100" fmla="*/ 3 w 5"/>
                  <a:gd name="T101" fmla="*/ 4 h 10"/>
                  <a:gd name="T102" fmla="*/ 3 w 5"/>
                  <a:gd name="T103" fmla="*/ 7 h 10"/>
                  <a:gd name="T104" fmla="*/ 2 w 5"/>
                  <a:gd name="T105" fmla="*/ 7 h 10"/>
                  <a:gd name="T106" fmla="*/ 2 w 5"/>
                  <a:gd name="T107" fmla="*/ 5 h 10"/>
                  <a:gd name="T108" fmla="*/ 3 w 5"/>
                  <a:gd name="T109" fmla="*/ 6 h 10"/>
                  <a:gd name="T110" fmla="*/ 3 w 5"/>
                  <a:gd name="T111" fmla="*/ 7 h 10"/>
                  <a:gd name="T112" fmla="*/ 3 w 5"/>
                  <a:gd name="T113" fmla="*/ 4 h 10"/>
                  <a:gd name="T114" fmla="*/ 2 w 5"/>
                  <a:gd name="T115" fmla="*/ 4 h 10"/>
                  <a:gd name="T116" fmla="*/ 2 w 5"/>
                  <a:gd name="T117" fmla="*/ 2 h 10"/>
                  <a:gd name="T118" fmla="*/ 3 w 5"/>
                  <a:gd name="T119" fmla="*/ 2 h 10"/>
                  <a:gd name="T120" fmla="*/ 3 w 5"/>
                  <a:gd name="T121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" h="10">
                    <a:moveTo>
                      <a:pt x="3" y="4"/>
                    </a:move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3" y="0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7"/>
                    </a:cubicBezTo>
                    <a:cubicBezTo>
                      <a:pt x="5" y="7"/>
                      <a:pt x="5" y="7"/>
                      <a:pt x="5" y="6"/>
                    </a:cubicBezTo>
                    <a:cubicBezTo>
                      <a:pt x="5" y="6"/>
                      <a:pt x="4" y="5"/>
                      <a:pt x="4" y="5"/>
                    </a:cubicBezTo>
                    <a:cubicBezTo>
                      <a:pt x="4" y="5"/>
                      <a:pt x="4" y="5"/>
                      <a:pt x="3" y="4"/>
                    </a:cubicBezTo>
                    <a:close/>
                    <a:moveTo>
                      <a:pt x="3" y="7"/>
                    </a:moveTo>
                    <a:cubicBezTo>
                      <a:pt x="2" y="7"/>
                      <a:pt x="2" y="7"/>
                      <a:pt x="2" y="7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6"/>
                      <a:pt x="3" y="6"/>
                    </a:cubicBezTo>
                    <a:lnTo>
                      <a:pt x="3" y="7"/>
                    </a:lnTo>
                    <a:close/>
                    <a:moveTo>
                      <a:pt x="3" y="4"/>
                    </a:moveTo>
                    <a:cubicBezTo>
                      <a:pt x="2" y="4"/>
                      <a:pt x="2" y="4"/>
                      <a:pt x="2" y="4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lnTo>
                      <a:pt x="3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102"/>
              <p:cNvSpPr>
                <a:spLocks noEditPoints="1"/>
              </p:cNvSpPr>
              <p:nvPr/>
            </p:nvSpPr>
            <p:spPr bwMode="auto">
              <a:xfrm>
                <a:off x="3755" y="2242"/>
                <a:ext cx="45" cy="43"/>
              </a:xfrm>
              <a:custGeom>
                <a:avLst/>
                <a:gdLst>
                  <a:gd name="T0" fmla="*/ 9 w 19"/>
                  <a:gd name="T1" fmla="*/ 0 h 18"/>
                  <a:gd name="T2" fmla="*/ 0 w 19"/>
                  <a:gd name="T3" fmla="*/ 9 h 18"/>
                  <a:gd name="T4" fmla="*/ 10 w 19"/>
                  <a:gd name="T5" fmla="*/ 18 h 18"/>
                  <a:gd name="T6" fmla="*/ 19 w 19"/>
                  <a:gd name="T7" fmla="*/ 9 h 18"/>
                  <a:gd name="T8" fmla="*/ 9 w 19"/>
                  <a:gd name="T9" fmla="*/ 0 h 18"/>
                  <a:gd name="T10" fmla="*/ 10 w 19"/>
                  <a:gd name="T11" fmla="*/ 17 h 18"/>
                  <a:gd name="T12" fmla="*/ 2 w 19"/>
                  <a:gd name="T13" fmla="*/ 9 h 18"/>
                  <a:gd name="T14" fmla="*/ 9 w 19"/>
                  <a:gd name="T15" fmla="*/ 2 h 18"/>
                  <a:gd name="T16" fmla="*/ 17 w 19"/>
                  <a:gd name="T17" fmla="*/ 9 h 18"/>
                  <a:gd name="T18" fmla="*/ 10 w 19"/>
                  <a:gd name="T1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9" h="18">
                    <a:moveTo>
                      <a:pt x="9" y="0"/>
                    </a:moveTo>
                    <a:cubicBezTo>
                      <a:pt x="4" y="0"/>
                      <a:pt x="0" y="4"/>
                      <a:pt x="0" y="9"/>
                    </a:cubicBezTo>
                    <a:cubicBezTo>
                      <a:pt x="0" y="14"/>
                      <a:pt x="5" y="18"/>
                      <a:pt x="10" y="18"/>
                    </a:cubicBezTo>
                    <a:cubicBezTo>
                      <a:pt x="15" y="18"/>
                      <a:pt x="19" y="14"/>
                      <a:pt x="19" y="9"/>
                    </a:cubicBezTo>
                    <a:cubicBezTo>
                      <a:pt x="19" y="4"/>
                      <a:pt x="14" y="0"/>
                      <a:pt x="9" y="0"/>
                    </a:cubicBezTo>
                    <a:close/>
                    <a:moveTo>
                      <a:pt x="10" y="17"/>
                    </a:moveTo>
                    <a:cubicBezTo>
                      <a:pt x="6" y="17"/>
                      <a:pt x="2" y="13"/>
                      <a:pt x="2" y="9"/>
                    </a:cubicBezTo>
                    <a:cubicBezTo>
                      <a:pt x="2" y="5"/>
                      <a:pt x="5" y="2"/>
                      <a:pt x="9" y="2"/>
                    </a:cubicBezTo>
                    <a:cubicBezTo>
                      <a:pt x="13" y="2"/>
                      <a:pt x="17" y="5"/>
                      <a:pt x="17" y="9"/>
                    </a:cubicBezTo>
                    <a:cubicBezTo>
                      <a:pt x="17" y="13"/>
                      <a:pt x="14" y="16"/>
                      <a:pt x="10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103"/>
              <p:cNvSpPr>
                <a:spLocks noEditPoints="1"/>
              </p:cNvSpPr>
              <p:nvPr/>
            </p:nvSpPr>
            <p:spPr bwMode="auto">
              <a:xfrm>
                <a:off x="3771" y="2249"/>
                <a:ext cx="15" cy="28"/>
              </a:xfrm>
              <a:custGeom>
                <a:avLst/>
                <a:gdLst>
                  <a:gd name="T0" fmla="*/ 4 w 6"/>
                  <a:gd name="T1" fmla="*/ 6 h 12"/>
                  <a:gd name="T2" fmla="*/ 4 w 6"/>
                  <a:gd name="T3" fmla="*/ 3 h 12"/>
                  <a:gd name="T4" fmla="*/ 4 w 6"/>
                  <a:gd name="T5" fmla="*/ 3 h 12"/>
                  <a:gd name="T6" fmla="*/ 5 w 6"/>
                  <a:gd name="T7" fmla="*/ 3 h 12"/>
                  <a:gd name="T8" fmla="*/ 5 w 6"/>
                  <a:gd name="T9" fmla="*/ 3 h 12"/>
                  <a:gd name="T10" fmla="*/ 5 w 6"/>
                  <a:gd name="T11" fmla="*/ 3 h 12"/>
                  <a:gd name="T12" fmla="*/ 5 w 6"/>
                  <a:gd name="T13" fmla="*/ 2 h 12"/>
                  <a:gd name="T14" fmla="*/ 5 w 6"/>
                  <a:gd name="T15" fmla="*/ 2 h 12"/>
                  <a:gd name="T16" fmla="*/ 5 w 6"/>
                  <a:gd name="T17" fmla="*/ 2 h 12"/>
                  <a:gd name="T18" fmla="*/ 4 w 6"/>
                  <a:gd name="T19" fmla="*/ 2 h 12"/>
                  <a:gd name="T20" fmla="*/ 4 w 6"/>
                  <a:gd name="T21" fmla="*/ 2 h 12"/>
                  <a:gd name="T22" fmla="*/ 4 w 6"/>
                  <a:gd name="T23" fmla="*/ 0 h 12"/>
                  <a:gd name="T24" fmla="*/ 3 w 6"/>
                  <a:gd name="T25" fmla="*/ 0 h 12"/>
                  <a:gd name="T26" fmla="*/ 3 w 6"/>
                  <a:gd name="T27" fmla="*/ 1 h 12"/>
                  <a:gd name="T28" fmla="*/ 3 w 6"/>
                  <a:gd name="T29" fmla="*/ 2 h 12"/>
                  <a:gd name="T30" fmla="*/ 3 w 6"/>
                  <a:gd name="T31" fmla="*/ 2 h 12"/>
                  <a:gd name="T32" fmla="*/ 2 w 6"/>
                  <a:gd name="T33" fmla="*/ 2 h 12"/>
                  <a:gd name="T34" fmla="*/ 2 w 6"/>
                  <a:gd name="T35" fmla="*/ 1 h 12"/>
                  <a:gd name="T36" fmla="*/ 2 w 6"/>
                  <a:gd name="T37" fmla="*/ 0 h 12"/>
                  <a:gd name="T38" fmla="*/ 1 w 6"/>
                  <a:gd name="T39" fmla="*/ 1 h 12"/>
                  <a:gd name="T40" fmla="*/ 1 w 6"/>
                  <a:gd name="T41" fmla="*/ 2 h 12"/>
                  <a:gd name="T42" fmla="*/ 0 w 6"/>
                  <a:gd name="T43" fmla="*/ 2 h 12"/>
                  <a:gd name="T44" fmla="*/ 0 w 6"/>
                  <a:gd name="T45" fmla="*/ 3 h 12"/>
                  <a:gd name="T46" fmla="*/ 0 w 6"/>
                  <a:gd name="T47" fmla="*/ 4 h 12"/>
                  <a:gd name="T48" fmla="*/ 0 w 6"/>
                  <a:gd name="T49" fmla="*/ 5 h 12"/>
                  <a:gd name="T50" fmla="*/ 1 w 6"/>
                  <a:gd name="T51" fmla="*/ 6 h 12"/>
                  <a:gd name="T52" fmla="*/ 1 w 6"/>
                  <a:gd name="T53" fmla="*/ 6 h 12"/>
                  <a:gd name="T54" fmla="*/ 1 w 6"/>
                  <a:gd name="T55" fmla="*/ 6 h 12"/>
                  <a:gd name="T56" fmla="*/ 2 w 6"/>
                  <a:gd name="T57" fmla="*/ 9 h 12"/>
                  <a:gd name="T58" fmla="*/ 1 w 6"/>
                  <a:gd name="T59" fmla="*/ 9 h 12"/>
                  <a:gd name="T60" fmla="*/ 0 w 6"/>
                  <a:gd name="T61" fmla="*/ 9 h 12"/>
                  <a:gd name="T62" fmla="*/ 0 w 6"/>
                  <a:gd name="T63" fmla="*/ 9 h 12"/>
                  <a:gd name="T64" fmla="*/ 0 w 6"/>
                  <a:gd name="T65" fmla="*/ 9 h 12"/>
                  <a:gd name="T66" fmla="*/ 0 w 6"/>
                  <a:gd name="T67" fmla="*/ 10 h 12"/>
                  <a:gd name="T68" fmla="*/ 0 w 6"/>
                  <a:gd name="T69" fmla="*/ 10 h 12"/>
                  <a:gd name="T70" fmla="*/ 1 w 6"/>
                  <a:gd name="T71" fmla="*/ 10 h 12"/>
                  <a:gd name="T72" fmla="*/ 2 w 6"/>
                  <a:gd name="T73" fmla="*/ 11 h 12"/>
                  <a:gd name="T74" fmla="*/ 2 w 6"/>
                  <a:gd name="T75" fmla="*/ 12 h 12"/>
                  <a:gd name="T76" fmla="*/ 2 w 6"/>
                  <a:gd name="T77" fmla="*/ 12 h 12"/>
                  <a:gd name="T78" fmla="*/ 2 w 6"/>
                  <a:gd name="T79" fmla="*/ 12 h 12"/>
                  <a:gd name="T80" fmla="*/ 2 w 6"/>
                  <a:gd name="T81" fmla="*/ 11 h 12"/>
                  <a:gd name="T82" fmla="*/ 3 w 6"/>
                  <a:gd name="T83" fmla="*/ 11 h 12"/>
                  <a:gd name="T84" fmla="*/ 3 w 6"/>
                  <a:gd name="T85" fmla="*/ 12 h 12"/>
                  <a:gd name="T86" fmla="*/ 4 w 6"/>
                  <a:gd name="T87" fmla="*/ 12 h 12"/>
                  <a:gd name="T88" fmla="*/ 4 w 6"/>
                  <a:gd name="T89" fmla="*/ 12 h 12"/>
                  <a:gd name="T90" fmla="*/ 4 w 6"/>
                  <a:gd name="T91" fmla="*/ 10 h 12"/>
                  <a:gd name="T92" fmla="*/ 5 w 6"/>
                  <a:gd name="T93" fmla="*/ 10 h 12"/>
                  <a:gd name="T94" fmla="*/ 5 w 6"/>
                  <a:gd name="T95" fmla="*/ 9 h 12"/>
                  <a:gd name="T96" fmla="*/ 6 w 6"/>
                  <a:gd name="T97" fmla="*/ 8 h 12"/>
                  <a:gd name="T98" fmla="*/ 5 w 6"/>
                  <a:gd name="T99" fmla="*/ 6 h 12"/>
                  <a:gd name="T100" fmla="*/ 4 w 6"/>
                  <a:gd name="T101" fmla="*/ 6 h 12"/>
                  <a:gd name="T102" fmla="*/ 3 w 6"/>
                  <a:gd name="T103" fmla="*/ 9 h 12"/>
                  <a:gd name="T104" fmla="*/ 2 w 6"/>
                  <a:gd name="T105" fmla="*/ 9 h 12"/>
                  <a:gd name="T106" fmla="*/ 2 w 6"/>
                  <a:gd name="T107" fmla="*/ 7 h 12"/>
                  <a:gd name="T108" fmla="*/ 3 w 6"/>
                  <a:gd name="T109" fmla="*/ 7 h 12"/>
                  <a:gd name="T110" fmla="*/ 3 w 6"/>
                  <a:gd name="T111" fmla="*/ 9 h 12"/>
                  <a:gd name="T112" fmla="*/ 3 w 6"/>
                  <a:gd name="T113" fmla="*/ 5 h 12"/>
                  <a:gd name="T114" fmla="*/ 2 w 6"/>
                  <a:gd name="T115" fmla="*/ 5 h 12"/>
                  <a:gd name="T116" fmla="*/ 2 w 6"/>
                  <a:gd name="T117" fmla="*/ 3 h 12"/>
                  <a:gd name="T118" fmla="*/ 3 w 6"/>
                  <a:gd name="T119" fmla="*/ 3 h 12"/>
                  <a:gd name="T120" fmla="*/ 3 w 6"/>
                  <a:gd name="T121" fmla="*/ 5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" h="12">
                    <a:moveTo>
                      <a:pt x="4" y="6"/>
                    </a:move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4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0" y="5"/>
                      <a:pt x="0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0" y="10"/>
                      <a:pt x="1" y="10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2"/>
                      <a:pt x="3" y="12"/>
                      <a:pt x="4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4" y="10"/>
                      <a:pt x="5" y="10"/>
                    </a:cubicBezTo>
                    <a:cubicBezTo>
                      <a:pt x="5" y="10"/>
                      <a:pt x="5" y="10"/>
                      <a:pt x="5" y="9"/>
                    </a:cubicBezTo>
                    <a:cubicBezTo>
                      <a:pt x="6" y="9"/>
                      <a:pt x="6" y="8"/>
                      <a:pt x="6" y="8"/>
                    </a:cubicBezTo>
                    <a:cubicBezTo>
                      <a:pt x="6" y="7"/>
                      <a:pt x="5" y="7"/>
                      <a:pt x="5" y="6"/>
                    </a:cubicBezTo>
                    <a:cubicBezTo>
                      <a:pt x="5" y="6"/>
                      <a:pt x="4" y="6"/>
                      <a:pt x="4" y="6"/>
                    </a:cubicBezTo>
                    <a:close/>
                    <a:moveTo>
                      <a:pt x="3" y="9"/>
                    </a:moveTo>
                    <a:cubicBezTo>
                      <a:pt x="3" y="9"/>
                      <a:pt x="3" y="9"/>
                      <a:pt x="2" y="9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lnTo>
                      <a:pt x="3" y="9"/>
                    </a:lnTo>
                    <a:close/>
                    <a:moveTo>
                      <a:pt x="3" y="5"/>
                    </a:moveTo>
                    <a:cubicBezTo>
                      <a:pt x="3" y="5"/>
                      <a:pt x="2" y="5"/>
                      <a:pt x="2" y="5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3" y="3"/>
                      <a:pt x="3" y="3"/>
                    </a:cubicBezTo>
                    <a:lnTo>
                      <a:pt x="3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104"/>
              <p:cNvSpPr>
                <a:spLocks noEditPoints="1"/>
              </p:cNvSpPr>
              <p:nvPr/>
            </p:nvSpPr>
            <p:spPr bwMode="auto">
              <a:xfrm>
                <a:off x="4148" y="2572"/>
                <a:ext cx="50" cy="50"/>
              </a:xfrm>
              <a:custGeom>
                <a:avLst/>
                <a:gdLst>
                  <a:gd name="T0" fmla="*/ 10 w 21"/>
                  <a:gd name="T1" fmla="*/ 0 h 21"/>
                  <a:gd name="T2" fmla="*/ 0 w 21"/>
                  <a:gd name="T3" fmla="*/ 11 h 21"/>
                  <a:gd name="T4" fmla="*/ 11 w 21"/>
                  <a:gd name="T5" fmla="*/ 21 h 21"/>
                  <a:gd name="T6" fmla="*/ 21 w 21"/>
                  <a:gd name="T7" fmla="*/ 10 h 21"/>
                  <a:gd name="T8" fmla="*/ 10 w 21"/>
                  <a:gd name="T9" fmla="*/ 0 h 21"/>
                  <a:gd name="T10" fmla="*/ 11 w 21"/>
                  <a:gd name="T11" fmla="*/ 19 h 21"/>
                  <a:gd name="T12" fmla="*/ 2 w 21"/>
                  <a:gd name="T13" fmla="*/ 11 h 21"/>
                  <a:gd name="T14" fmla="*/ 10 w 21"/>
                  <a:gd name="T15" fmla="*/ 2 h 21"/>
                  <a:gd name="T16" fmla="*/ 19 w 21"/>
                  <a:gd name="T17" fmla="*/ 10 h 21"/>
                  <a:gd name="T18" fmla="*/ 11 w 21"/>
                  <a:gd name="T1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" h="21">
                    <a:moveTo>
                      <a:pt x="10" y="0"/>
                    </a:moveTo>
                    <a:cubicBezTo>
                      <a:pt x="5" y="0"/>
                      <a:pt x="0" y="5"/>
                      <a:pt x="0" y="11"/>
                    </a:cubicBezTo>
                    <a:cubicBezTo>
                      <a:pt x="0" y="16"/>
                      <a:pt x="5" y="21"/>
                      <a:pt x="11" y="21"/>
                    </a:cubicBezTo>
                    <a:cubicBezTo>
                      <a:pt x="17" y="21"/>
                      <a:pt x="21" y="16"/>
                      <a:pt x="21" y="10"/>
                    </a:cubicBezTo>
                    <a:cubicBezTo>
                      <a:pt x="21" y="5"/>
                      <a:pt x="16" y="0"/>
                      <a:pt x="10" y="0"/>
                    </a:cubicBezTo>
                    <a:close/>
                    <a:moveTo>
                      <a:pt x="11" y="19"/>
                    </a:moveTo>
                    <a:cubicBezTo>
                      <a:pt x="6" y="19"/>
                      <a:pt x="2" y="15"/>
                      <a:pt x="2" y="11"/>
                    </a:cubicBezTo>
                    <a:cubicBezTo>
                      <a:pt x="2" y="6"/>
                      <a:pt x="6" y="2"/>
                      <a:pt x="10" y="2"/>
                    </a:cubicBezTo>
                    <a:cubicBezTo>
                      <a:pt x="15" y="2"/>
                      <a:pt x="19" y="6"/>
                      <a:pt x="19" y="10"/>
                    </a:cubicBezTo>
                    <a:cubicBezTo>
                      <a:pt x="19" y="15"/>
                      <a:pt x="15" y="19"/>
                      <a:pt x="1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105"/>
              <p:cNvSpPr>
                <a:spLocks noEditPoints="1"/>
              </p:cNvSpPr>
              <p:nvPr/>
            </p:nvSpPr>
            <p:spPr bwMode="auto">
              <a:xfrm>
                <a:off x="4165" y="2581"/>
                <a:ext cx="16" cy="31"/>
              </a:xfrm>
              <a:custGeom>
                <a:avLst/>
                <a:gdLst>
                  <a:gd name="T0" fmla="*/ 5 w 7"/>
                  <a:gd name="T1" fmla="*/ 6 h 13"/>
                  <a:gd name="T2" fmla="*/ 5 w 7"/>
                  <a:gd name="T3" fmla="*/ 3 h 13"/>
                  <a:gd name="T4" fmla="*/ 5 w 7"/>
                  <a:gd name="T5" fmla="*/ 3 h 13"/>
                  <a:gd name="T6" fmla="*/ 6 w 7"/>
                  <a:gd name="T7" fmla="*/ 3 h 13"/>
                  <a:gd name="T8" fmla="*/ 6 w 7"/>
                  <a:gd name="T9" fmla="*/ 3 h 13"/>
                  <a:gd name="T10" fmla="*/ 7 w 7"/>
                  <a:gd name="T11" fmla="*/ 2 h 13"/>
                  <a:gd name="T12" fmla="*/ 7 w 7"/>
                  <a:gd name="T13" fmla="*/ 2 h 13"/>
                  <a:gd name="T14" fmla="*/ 7 w 7"/>
                  <a:gd name="T15" fmla="*/ 2 h 13"/>
                  <a:gd name="T16" fmla="*/ 6 w 7"/>
                  <a:gd name="T17" fmla="*/ 1 h 13"/>
                  <a:gd name="T18" fmla="*/ 6 w 7"/>
                  <a:gd name="T19" fmla="*/ 1 h 13"/>
                  <a:gd name="T20" fmla="*/ 5 w 7"/>
                  <a:gd name="T21" fmla="*/ 1 h 13"/>
                  <a:gd name="T22" fmla="*/ 5 w 7"/>
                  <a:gd name="T23" fmla="*/ 0 h 13"/>
                  <a:gd name="T24" fmla="*/ 5 w 7"/>
                  <a:gd name="T25" fmla="*/ 0 h 13"/>
                  <a:gd name="T26" fmla="*/ 4 w 7"/>
                  <a:gd name="T27" fmla="*/ 0 h 13"/>
                  <a:gd name="T28" fmla="*/ 4 w 7"/>
                  <a:gd name="T29" fmla="*/ 1 h 13"/>
                  <a:gd name="T30" fmla="*/ 4 w 7"/>
                  <a:gd name="T31" fmla="*/ 1 h 13"/>
                  <a:gd name="T32" fmla="*/ 3 w 7"/>
                  <a:gd name="T33" fmla="*/ 1 h 13"/>
                  <a:gd name="T34" fmla="*/ 3 w 7"/>
                  <a:gd name="T35" fmla="*/ 0 h 13"/>
                  <a:gd name="T36" fmla="*/ 3 w 7"/>
                  <a:gd name="T37" fmla="*/ 0 h 13"/>
                  <a:gd name="T38" fmla="*/ 2 w 7"/>
                  <a:gd name="T39" fmla="*/ 0 h 13"/>
                  <a:gd name="T40" fmla="*/ 2 w 7"/>
                  <a:gd name="T41" fmla="*/ 2 h 13"/>
                  <a:gd name="T42" fmla="*/ 1 w 7"/>
                  <a:gd name="T43" fmla="*/ 2 h 13"/>
                  <a:gd name="T44" fmla="*/ 1 w 7"/>
                  <a:gd name="T45" fmla="*/ 3 h 13"/>
                  <a:gd name="T46" fmla="*/ 1 w 7"/>
                  <a:gd name="T47" fmla="*/ 4 h 13"/>
                  <a:gd name="T48" fmla="*/ 1 w 7"/>
                  <a:gd name="T49" fmla="*/ 5 h 13"/>
                  <a:gd name="T50" fmla="*/ 1 w 7"/>
                  <a:gd name="T51" fmla="*/ 6 h 13"/>
                  <a:gd name="T52" fmla="*/ 2 w 7"/>
                  <a:gd name="T53" fmla="*/ 7 h 13"/>
                  <a:gd name="T54" fmla="*/ 3 w 7"/>
                  <a:gd name="T55" fmla="*/ 7 h 13"/>
                  <a:gd name="T56" fmla="*/ 3 w 7"/>
                  <a:gd name="T57" fmla="*/ 10 h 13"/>
                  <a:gd name="T58" fmla="*/ 2 w 7"/>
                  <a:gd name="T59" fmla="*/ 10 h 13"/>
                  <a:gd name="T60" fmla="*/ 1 w 7"/>
                  <a:gd name="T61" fmla="*/ 9 h 13"/>
                  <a:gd name="T62" fmla="*/ 1 w 7"/>
                  <a:gd name="T63" fmla="*/ 10 h 13"/>
                  <a:gd name="T64" fmla="*/ 1 w 7"/>
                  <a:gd name="T65" fmla="*/ 10 h 13"/>
                  <a:gd name="T66" fmla="*/ 0 w 7"/>
                  <a:gd name="T67" fmla="*/ 11 h 13"/>
                  <a:gd name="T68" fmla="*/ 0 w 7"/>
                  <a:gd name="T69" fmla="*/ 11 h 13"/>
                  <a:gd name="T70" fmla="*/ 2 w 7"/>
                  <a:gd name="T71" fmla="*/ 11 h 13"/>
                  <a:gd name="T72" fmla="*/ 3 w 7"/>
                  <a:gd name="T73" fmla="*/ 11 h 13"/>
                  <a:gd name="T74" fmla="*/ 3 w 7"/>
                  <a:gd name="T75" fmla="*/ 13 h 13"/>
                  <a:gd name="T76" fmla="*/ 3 w 7"/>
                  <a:gd name="T77" fmla="*/ 13 h 13"/>
                  <a:gd name="T78" fmla="*/ 4 w 7"/>
                  <a:gd name="T79" fmla="*/ 13 h 13"/>
                  <a:gd name="T80" fmla="*/ 4 w 7"/>
                  <a:gd name="T81" fmla="*/ 11 h 13"/>
                  <a:gd name="T82" fmla="*/ 4 w 7"/>
                  <a:gd name="T83" fmla="*/ 11 h 13"/>
                  <a:gd name="T84" fmla="*/ 4 w 7"/>
                  <a:gd name="T85" fmla="*/ 13 h 13"/>
                  <a:gd name="T86" fmla="*/ 5 w 7"/>
                  <a:gd name="T87" fmla="*/ 13 h 13"/>
                  <a:gd name="T88" fmla="*/ 5 w 7"/>
                  <a:gd name="T89" fmla="*/ 13 h 13"/>
                  <a:gd name="T90" fmla="*/ 5 w 7"/>
                  <a:gd name="T91" fmla="*/ 11 h 13"/>
                  <a:gd name="T92" fmla="*/ 6 w 7"/>
                  <a:gd name="T93" fmla="*/ 11 h 13"/>
                  <a:gd name="T94" fmla="*/ 7 w 7"/>
                  <a:gd name="T95" fmla="*/ 10 h 13"/>
                  <a:gd name="T96" fmla="*/ 7 w 7"/>
                  <a:gd name="T97" fmla="*/ 9 h 13"/>
                  <a:gd name="T98" fmla="*/ 6 w 7"/>
                  <a:gd name="T99" fmla="*/ 7 h 13"/>
                  <a:gd name="T100" fmla="*/ 5 w 7"/>
                  <a:gd name="T101" fmla="*/ 6 h 13"/>
                  <a:gd name="T102" fmla="*/ 4 w 7"/>
                  <a:gd name="T103" fmla="*/ 10 h 13"/>
                  <a:gd name="T104" fmla="*/ 4 w 7"/>
                  <a:gd name="T105" fmla="*/ 10 h 13"/>
                  <a:gd name="T106" fmla="*/ 3 w 7"/>
                  <a:gd name="T107" fmla="*/ 7 h 13"/>
                  <a:gd name="T108" fmla="*/ 4 w 7"/>
                  <a:gd name="T109" fmla="*/ 7 h 13"/>
                  <a:gd name="T110" fmla="*/ 4 w 7"/>
                  <a:gd name="T111" fmla="*/ 10 h 13"/>
                  <a:gd name="T112" fmla="*/ 4 w 7"/>
                  <a:gd name="T113" fmla="*/ 5 h 13"/>
                  <a:gd name="T114" fmla="*/ 3 w 7"/>
                  <a:gd name="T115" fmla="*/ 5 h 13"/>
                  <a:gd name="T116" fmla="*/ 3 w 7"/>
                  <a:gd name="T117" fmla="*/ 3 h 13"/>
                  <a:gd name="T118" fmla="*/ 4 w 7"/>
                  <a:gd name="T119" fmla="*/ 3 h 13"/>
                  <a:gd name="T120" fmla="*/ 4 w 7"/>
                  <a:gd name="T121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" h="13">
                    <a:moveTo>
                      <a:pt x="5" y="6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7" y="3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1" y="5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2" y="7"/>
                      <a:pt x="3" y="7"/>
                      <a:pt x="3" y="7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1" y="10"/>
                      <a:pt x="1" y="9"/>
                      <a:pt x="1" y="9"/>
                    </a:cubicBezTo>
                    <a:cubicBezTo>
                      <a:pt x="1" y="9"/>
                      <a:pt x="1" y="9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1"/>
                      <a:pt x="1" y="11"/>
                      <a:pt x="2" y="11"/>
                    </a:cubicBezTo>
                    <a:cubicBezTo>
                      <a:pt x="2" y="11"/>
                      <a:pt x="2" y="11"/>
                      <a:pt x="3" y="11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5" y="13"/>
                      <a:pt x="5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1"/>
                      <a:pt x="7" y="10"/>
                      <a:pt x="7" y="10"/>
                    </a:cubicBezTo>
                    <a:cubicBezTo>
                      <a:pt x="7" y="10"/>
                      <a:pt x="7" y="9"/>
                      <a:pt x="7" y="9"/>
                    </a:cubicBezTo>
                    <a:cubicBezTo>
                      <a:pt x="7" y="8"/>
                      <a:pt x="7" y="7"/>
                      <a:pt x="6" y="7"/>
                    </a:cubicBezTo>
                    <a:cubicBezTo>
                      <a:pt x="6" y="6"/>
                      <a:pt x="6" y="6"/>
                      <a:pt x="5" y="6"/>
                    </a:cubicBezTo>
                    <a:close/>
                    <a:moveTo>
                      <a:pt x="4" y="10"/>
                    </a:moveTo>
                    <a:cubicBezTo>
                      <a:pt x="4" y="10"/>
                      <a:pt x="4" y="10"/>
                      <a:pt x="4" y="10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7"/>
                      <a:pt x="4" y="7"/>
                      <a:pt x="4" y="7"/>
                    </a:cubicBezTo>
                    <a:lnTo>
                      <a:pt x="4" y="10"/>
                    </a:lnTo>
                    <a:close/>
                    <a:moveTo>
                      <a:pt x="4" y="5"/>
                    </a:moveTo>
                    <a:cubicBezTo>
                      <a:pt x="4" y="5"/>
                      <a:pt x="4" y="5"/>
                      <a:pt x="3" y="5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3"/>
                      <a:pt x="4" y="3"/>
                      <a:pt x="4" y="3"/>
                    </a:cubicBezTo>
                    <a:lnTo>
                      <a:pt x="4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106"/>
              <p:cNvSpPr>
                <a:spLocks noEditPoints="1"/>
              </p:cNvSpPr>
              <p:nvPr/>
            </p:nvSpPr>
            <p:spPr bwMode="auto">
              <a:xfrm>
                <a:off x="3923" y="1416"/>
                <a:ext cx="26" cy="24"/>
              </a:xfrm>
              <a:custGeom>
                <a:avLst/>
                <a:gdLst>
                  <a:gd name="T0" fmla="*/ 10 w 11"/>
                  <a:gd name="T1" fmla="*/ 6 h 10"/>
                  <a:gd name="T2" fmla="*/ 9 w 11"/>
                  <a:gd name="T3" fmla="*/ 5 h 10"/>
                  <a:gd name="T4" fmla="*/ 9 w 11"/>
                  <a:gd name="T5" fmla="*/ 5 h 10"/>
                  <a:gd name="T6" fmla="*/ 10 w 11"/>
                  <a:gd name="T7" fmla="*/ 4 h 10"/>
                  <a:gd name="T8" fmla="*/ 10 w 11"/>
                  <a:gd name="T9" fmla="*/ 3 h 10"/>
                  <a:gd name="T10" fmla="*/ 10 w 11"/>
                  <a:gd name="T11" fmla="*/ 2 h 10"/>
                  <a:gd name="T12" fmla="*/ 9 w 11"/>
                  <a:gd name="T13" fmla="*/ 2 h 10"/>
                  <a:gd name="T14" fmla="*/ 8 w 11"/>
                  <a:gd name="T15" fmla="*/ 2 h 10"/>
                  <a:gd name="T16" fmla="*/ 8 w 11"/>
                  <a:gd name="T17" fmla="*/ 2 h 10"/>
                  <a:gd name="T18" fmla="*/ 8 w 11"/>
                  <a:gd name="T19" fmla="*/ 1 h 10"/>
                  <a:gd name="T20" fmla="*/ 8 w 11"/>
                  <a:gd name="T21" fmla="*/ 0 h 10"/>
                  <a:gd name="T22" fmla="*/ 7 w 11"/>
                  <a:gd name="T23" fmla="*/ 0 h 10"/>
                  <a:gd name="T24" fmla="*/ 6 w 11"/>
                  <a:gd name="T25" fmla="*/ 0 h 10"/>
                  <a:gd name="T26" fmla="*/ 6 w 11"/>
                  <a:gd name="T27" fmla="*/ 1 h 10"/>
                  <a:gd name="T28" fmla="*/ 5 w 11"/>
                  <a:gd name="T29" fmla="*/ 1 h 10"/>
                  <a:gd name="T30" fmla="*/ 5 w 11"/>
                  <a:gd name="T31" fmla="*/ 0 h 10"/>
                  <a:gd name="T32" fmla="*/ 4 w 11"/>
                  <a:gd name="T33" fmla="*/ 0 h 10"/>
                  <a:gd name="T34" fmla="*/ 3 w 11"/>
                  <a:gd name="T35" fmla="*/ 0 h 10"/>
                  <a:gd name="T36" fmla="*/ 2 w 11"/>
                  <a:gd name="T37" fmla="*/ 1 h 10"/>
                  <a:gd name="T38" fmla="*/ 3 w 11"/>
                  <a:gd name="T39" fmla="*/ 2 h 10"/>
                  <a:gd name="T40" fmla="*/ 2 w 11"/>
                  <a:gd name="T41" fmla="*/ 2 h 10"/>
                  <a:gd name="T42" fmla="*/ 2 w 11"/>
                  <a:gd name="T43" fmla="*/ 2 h 10"/>
                  <a:gd name="T44" fmla="*/ 1 w 11"/>
                  <a:gd name="T45" fmla="*/ 3 h 10"/>
                  <a:gd name="T46" fmla="*/ 0 w 11"/>
                  <a:gd name="T47" fmla="*/ 3 h 10"/>
                  <a:gd name="T48" fmla="*/ 1 w 11"/>
                  <a:gd name="T49" fmla="*/ 4 h 10"/>
                  <a:gd name="T50" fmla="*/ 1 w 11"/>
                  <a:gd name="T51" fmla="*/ 5 h 10"/>
                  <a:gd name="T52" fmla="*/ 1 w 11"/>
                  <a:gd name="T53" fmla="*/ 5 h 10"/>
                  <a:gd name="T54" fmla="*/ 1 w 11"/>
                  <a:gd name="T55" fmla="*/ 6 h 10"/>
                  <a:gd name="T56" fmla="*/ 0 w 11"/>
                  <a:gd name="T57" fmla="*/ 7 h 10"/>
                  <a:gd name="T58" fmla="*/ 1 w 11"/>
                  <a:gd name="T59" fmla="*/ 7 h 10"/>
                  <a:gd name="T60" fmla="*/ 2 w 11"/>
                  <a:gd name="T61" fmla="*/ 8 h 10"/>
                  <a:gd name="T62" fmla="*/ 2 w 11"/>
                  <a:gd name="T63" fmla="*/ 8 h 10"/>
                  <a:gd name="T64" fmla="*/ 3 w 11"/>
                  <a:gd name="T65" fmla="*/ 8 h 10"/>
                  <a:gd name="T66" fmla="*/ 3 w 11"/>
                  <a:gd name="T67" fmla="*/ 9 h 10"/>
                  <a:gd name="T68" fmla="*/ 3 w 11"/>
                  <a:gd name="T69" fmla="*/ 10 h 10"/>
                  <a:gd name="T70" fmla="*/ 4 w 11"/>
                  <a:gd name="T71" fmla="*/ 10 h 10"/>
                  <a:gd name="T72" fmla="*/ 5 w 11"/>
                  <a:gd name="T73" fmla="*/ 10 h 10"/>
                  <a:gd name="T74" fmla="*/ 5 w 11"/>
                  <a:gd name="T75" fmla="*/ 9 h 10"/>
                  <a:gd name="T76" fmla="*/ 6 w 11"/>
                  <a:gd name="T77" fmla="*/ 9 h 10"/>
                  <a:gd name="T78" fmla="*/ 6 w 11"/>
                  <a:gd name="T79" fmla="*/ 10 h 10"/>
                  <a:gd name="T80" fmla="*/ 7 w 11"/>
                  <a:gd name="T81" fmla="*/ 10 h 10"/>
                  <a:gd name="T82" fmla="*/ 8 w 11"/>
                  <a:gd name="T83" fmla="*/ 10 h 10"/>
                  <a:gd name="T84" fmla="*/ 8 w 11"/>
                  <a:gd name="T85" fmla="*/ 9 h 10"/>
                  <a:gd name="T86" fmla="*/ 8 w 11"/>
                  <a:gd name="T87" fmla="*/ 8 h 10"/>
                  <a:gd name="T88" fmla="*/ 8 w 11"/>
                  <a:gd name="T89" fmla="*/ 7 h 10"/>
                  <a:gd name="T90" fmla="*/ 9 w 11"/>
                  <a:gd name="T91" fmla="*/ 8 h 10"/>
                  <a:gd name="T92" fmla="*/ 10 w 11"/>
                  <a:gd name="T93" fmla="*/ 7 h 10"/>
                  <a:gd name="T94" fmla="*/ 10 w 11"/>
                  <a:gd name="T95" fmla="*/ 7 h 10"/>
                  <a:gd name="T96" fmla="*/ 10 w 11"/>
                  <a:gd name="T97" fmla="*/ 6 h 10"/>
                  <a:gd name="T98" fmla="*/ 6 w 11"/>
                  <a:gd name="T99" fmla="*/ 7 h 10"/>
                  <a:gd name="T100" fmla="*/ 3 w 11"/>
                  <a:gd name="T101" fmla="*/ 6 h 10"/>
                  <a:gd name="T102" fmla="*/ 4 w 11"/>
                  <a:gd name="T103" fmla="*/ 3 h 10"/>
                  <a:gd name="T104" fmla="*/ 7 w 11"/>
                  <a:gd name="T105" fmla="*/ 4 h 10"/>
                  <a:gd name="T106" fmla="*/ 6 w 11"/>
                  <a:gd name="T107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" h="10">
                    <a:moveTo>
                      <a:pt x="10" y="6"/>
                    </a:move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9" y="2"/>
                      <a:pt x="9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6"/>
                      <a:pt x="0" y="6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3" y="8"/>
                      <a:pt x="3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9"/>
                      <a:pt x="3" y="10"/>
                      <a:pt x="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5" y="10"/>
                      <a:pt x="5" y="10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0"/>
                      <a:pt x="7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8" y="7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10" y="8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6"/>
                      <a:pt x="10" y="6"/>
                      <a:pt x="10" y="6"/>
                    </a:cubicBezTo>
                    <a:close/>
                    <a:moveTo>
                      <a:pt x="6" y="7"/>
                    </a:moveTo>
                    <a:cubicBezTo>
                      <a:pt x="5" y="7"/>
                      <a:pt x="4" y="7"/>
                      <a:pt x="3" y="6"/>
                    </a:cubicBezTo>
                    <a:cubicBezTo>
                      <a:pt x="3" y="5"/>
                      <a:pt x="3" y="4"/>
                      <a:pt x="4" y="3"/>
                    </a:cubicBezTo>
                    <a:cubicBezTo>
                      <a:pt x="5" y="3"/>
                      <a:pt x="7" y="3"/>
                      <a:pt x="7" y="4"/>
                    </a:cubicBezTo>
                    <a:cubicBezTo>
                      <a:pt x="8" y="5"/>
                      <a:pt x="7" y="6"/>
                      <a:pt x="6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107"/>
              <p:cNvSpPr>
                <a:spLocks noEditPoints="1"/>
              </p:cNvSpPr>
              <p:nvPr/>
            </p:nvSpPr>
            <p:spPr bwMode="auto">
              <a:xfrm>
                <a:off x="3878" y="1468"/>
                <a:ext cx="52" cy="55"/>
              </a:xfrm>
              <a:custGeom>
                <a:avLst/>
                <a:gdLst>
                  <a:gd name="T0" fmla="*/ 21 w 22"/>
                  <a:gd name="T1" fmla="*/ 13 h 23"/>
                  <a:gd name="T2" fmla="*/ 20 w 22"/>
                  <a:gd name="T3" fmla="*/ 12 h 23"/>
                  <a:gd name="T4" fmla="*/ 20 w 22"/>
                  <a:gd name="T5" fmla="*/ 11 h 23"/>
                  <a:gd name="T6" fmla="*/ 21 w 22"/>
                  <a:gd name="T7" fmla="*/ 10 h 23"/>
                  <a:gd name="T8" fmla="*/ 22 w 22"/>
                  <a:gd name="T9" fmla="*/ 8 h 23"/>
                  <a:gd name="T10" fmla="*/ 21 w 22"/>
                  <a:gd name="T11" fmla="*/ 6 h 23"/>
                  <a:gd name="T12" fmla="*/ 19 w 22"/>
                  <a:gd name="T13" fmla="*/ 5 h 23"/>
                  <a:gd name="T14" fmla="*/ 18 w 22"/>
                  <a:gd name="T15" fmla="*/ 6 h 23"/>
                  <a:gd name="T16" fmla="*/ 16 w 22"/>
                  <a:gd name="T17" fmla="*/ 5 h 23"/>
                  <a:gd name="T18" fmla="*/ 17 w 22"/>
                  <a:gd name="T19" fmla="*/ 3 h 23"/>
                  <a:gd name="T20" fmla="*/ 16 w 22"/>
                  <a:gd name="T21" fmla="*/ 1 h 23"/>
                  <a:gd name="T22" fmla="*/ 14 w 22"/>
                  <a:gd name="T23" fmla="*/ 1 h 23"/>
                  <a:gd name="T24" fmla="*/ 12 w 22"/>
                  <a:gd name="T25" fmla="*/ 2 h 23"/>
                  <a:gd name="T26" fmla="*/ 12 w 22"/>
                  <a:gd name="T27" fmla="*/ 3 h 23"/>
                  <a:gd name="T28" fmla="*/ 10 w 22"/>
                  <a:gd name="T29" fmla="*/ 3 h 23"/>
                  <a:gd name="T30" fmla="*/ 9 w 22"/>
                  <a:gd name="T31" fmla="*/ 2 h 23"/>
                  <a:gd name="T32" fmla="*/ 7 w 22"/>
                  <a:gd name="T33" fmla="*/ 1 h 23"/>
                  <a:gd name="T34" fmla="*/ 6 w 22"/>
                  <a:gd name="T35" fmla="*/ 2 h 23"/>
                  <a:gd name="T36" fmla="*/ 5 w 22"/>
                  <a:gd name="T37" fmla="*/ 4 h 23"/>
                  <a:gd name="T38" fmla="*/ 5 w 22"/>
                  <a:gd name="T39" fmla="*/ 5 h 23"/>
                  <a:gd name="T40" fmla="*/ 4 w 22"/>
                  <a:gd name="T41" fmla="*/ 6 h 23"/>
                  <a:gd name="T42" fmla="*/ 3 w 22"/>
                  <a:gd name="T43" fmla="*/ 6 h 23"/>
                  <a:gd name="T44" fmla="*/ 1 w 22"/>
                  <a:gd name="T45" fmla="*/ 7 h 23"/>
                  <a:gd name="T46" fmla="*/ 0 w 22"/>
                  <a:gd name="T47" fmla="*/ 8 h 23"/>
                  <a:gd name="T48" fmla="*/ 1 w 22"/>
                  <a:gd name="T49" fmla="*/ 10 h 23"/>
                  <a:gd name="T50" fmla="*/ 2 w 22"/>
                  <a:gd name="T51" fmla="*/ 11 h 23"/>
                  <a:gd name="T52" fmla="*/ 2 w 22"/>
                  <a:gd name="T53" fmla="*/ 13 h 23"/>
                  <a:gd name="T54" fmla="*/ 1 w 22"/>
                  <a:gd name="T55" fmla="*/ 13 h 23"/>
                  <a:gd name="T56" fmla="*/ 0 w 22"/>
                  <a:gd name="T57" fmla="*/ 15 h 23"/>
                  <a:gd name="T58" fmla="*/ 1 w 22"/>
                  <a:gd name="T59" fmla="*/ 17 h 23"/>
                  <a:gd name="T60" fmla="*/ 3 w 22"/>
                  <a:gd name="T61" fmla="*/ 18 h 23"/>
                  <a:gd name="T62" fmla="*/ 4 w 22"/>
                  <a:gd name="T63" fmla="*/ 17 h 23"/>
                  <a:gd name="T64" fmla="*/ 6 w 22"/>
                  <a:gd name="T65" fmla="*/ 19 h 23"/>
                  <a:gd name="T66" fmla="*/ 5 w 22"/>
                  <a:gd name="T67" fmla="*/ 20 h 23"/>
                  <a:gd name="T68" fmla="*/ 6 w 22"/>
                  <a:gd name="T69" fmla="*/ 22 h 23"/>
                  <a:gd name="T70" fmla="*/ 8 w 22"/>
                  <a:gd name="T71" fmla="*/ 23 h 23"/>
                  <a:gd name="T72" fmla="*/ 10 w 22"/>
                  <a:gd name="T73" fmla="*/ 22 h 23"/>
                  <a:gd name="T74" fmla="*/ 10 w 22"/>
                  <a:gd name="T75" fmla="*/ 20 h 23"/>
                  <a:gd name="T76" fmla="*/ 12 w 22"/>
                  <a:gd name="T77" fmla="*/ 20 h 23"/>
                  <a:gd name="T78" fmla="*/ 13 w 22"/>
                  <a:gd name="T79" fmla="*/ 22 h 23"/>
                  <a:gd name="T80" fmla="*/ 15 w 22"/>
                  <a:gd name="T81" fmla="*/ 23 h 23"/>
                  <a:gd name="T82" fmla="*/ 16 w 22"/>
                  <a:gd name="T83" fmla="*/ 22 h 23"/>
                  <a:gd name="T84" fmla="*/ 17 w 22"/>
                  <a:gd name="T85" fmla="*/ 20 h 23"/>
                  <a:gd name="T86" fmla="*/ 17 w 22"/>
                  <a:gd name="T87" fmla="*/ 18 h 23"/>
                  <a:gd name="T88" fmla="*/ 18 w 22"/>
                  <a:gd name="T89" fmla="*/ 17 h 23"/>
                  <a:gd name="T90" fmla="*/ 19 w 22"/>
                  <a:gd name="T91" fmla="*/ 18 h 23"/>
                  <a:gd name="T92" fmla="*/ 21 w 22"/>
                  <a:gd name="T93" fmla="*/ 17 h 23"/>
                  <a:gd name="T94" fmla="*/ 22 w 22"/>
                  <a:gd name="T95" fmla="*/ 15 h 23"/>
                  <a:gd name="T96" fmla="*/ 21 w 22"/>
                  <a:gd name="T97" fmla="*/ 13 h 23"/>
                  <a:gd name="T98" fmla="*/ 13 w 22"/>
                  <a:gd name="T99" fmla="*/ 16 h 23"/>
                  <a:gd name="T100" fmla="*/ 7 w 22"/>
                  <a:gd name="T101" fmla="*/ 14 h 23"/>
                  <a:gd name="T102" fmla="*/ 9 w 22"/>
                  <a:gd name="T103" fmla="*/ 8 h 23"/>
                  <a:gd name="T104" fmla="*/ 15 w 22"/>
                  <a:gd name="T105" fmla="*/ 10 h 23"/>
                  <a:gd name="T106" fmla="*/ 13 w 22"/>
                  <a:gd name="T107" fmla="*/ 1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2" h="23">
                    <a:moveTo>
                      <a:pt x="21" y="13"/>
                    </a:move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1"/>
                      <a:pt x="20" y="11"/>
                    </a:cubicBezTo>
                    <a:cubicBezTo>
                      <a:pt x="21" y="10"/>
                      <a:pt x="21" y="10"/>
                      <a:pt x="21" y="10"/>
                    </a:cubicBezTo>
                    <a:cubicBezTo>
                      <a:pt x="22" y="10"/>
                      <a:pt x="22" y="9"/>
                      <a:pt x="22" y="8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5"/>
                      <a:pt x="20" y="5"/>
                      <a:pt x="19" y="5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7" y="6"/>
                      <a:pt x="17" y="5"/>
                      <a:pt x="16" y="5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2"/>
                      <a:pt x="16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4" y="0"/>
                      <a:pt x="13" y="1"/>
                      <a:pt x="12" y="2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3"/>
                      <a:pt x="11" y="3"/>
                      <a:pt x="10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4" y="3"/>
                      <a:pt x="5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6"/>
                      <a:pt x="4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2" y="5"/>
                      <a:pt x="1" y="6"/>
                      <a:pt x="1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10"/>
                      <a:pt x="1" y="10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2"/>
                      <a:pt x="2" y="12"/>
                      <a:pt x="2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0" y="14"/>
                      <a:pt x="0" y="15"/>
                      <a:pt x="0" y="15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8"/>
                      <a:pt x="2" y="18"/>
                      <a:pt x="3" y="18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5" y="18"/>
                      <a:pt x="5" y="18"/>
                      <a:pt x="6" y="19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21"/>
                      <a:pt x="5" y="22"/>
                      <a:pt x="6" y="22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3"/>
                      <a:pt x="9" y="23"/>
                      <a:pt x="10" y="22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1" y="20"/>
                      <a:pt x="12" y="20"/>
                      <a:pt x="12" y="20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3" y="23"/>
                      <a:pt x="14" y="23"/>
                      <a:pt x="15" y="23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21"/>
                      <a:pt x="18" y="21"/>
                      <a:pt x="17" y="20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7" y="18"/>
                      <a:pt x="17" y="17"/>
                      <a:pt x="18" y="17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20" y="18"/>
                      <a:pt x="21" y="18"/>
                      <a:pt x="21" y="17"/>
                    </a:cubicBezTo>
                    <a:cubicBezTo>
                      <a:pt x="22" y="15"/>
                      <a:pt x="22" y="15"/>
                      <a:pt x="22" y="15"/>
                    </a:cubicBezTo>
                    <a:cubicBezTo>
                      <a:pt x="22" y="14"/>
                      <a:pt x="22" y="13"/>
                      <a:pt x="21" y="13"/>
                    </a:cubicBezTo>
                    <a:close/>
                    <a:moveTo>
                      <a:pt x="13" y="16"/>
                    </a:moveTo>
                    <a:cubicBezTo>
                      <a:pt x="10" y="17"/>
                      <a:pt x="8" y="16"/>
                      <a:pt x="7" y="14"/>
                    </a:cubicBezTo>
                    <a:cubicBezTo>
                      <a:pt x="6" y="11"/>
                      <a:pt x="7" y="9"/>
                      <a:pt x="9" y="8"/>
                    </a:cubicBezTo>
                    <a:cubicBezTo>
                      <a:pt x="11" y="7"/>
                      <a:pt x="14" y="8"/>
                      <a:pt x="15" y="10"/>
                    </a:cubicBezTo>
                    <a:cubicBezTo>
                      <a:pt x="16" y="12"/>
                      <a:pt x="15" y="15"/>
                      <a:pt x="13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108"/>
              <p:cNvSpPr>
                <a:spLocks noEditPoints="1"/>
              </p:cNvSpPr>
              <p:nvPr/>
            </p:nvSpPr>
            <p:spPr bwMode="auto">
              <a:xfrm>
                <a:off x="4165" y="2016"/>
                <a:ext cx="68" cy="69"/>
              </a:xfrm>
              <a:custGeom>
                <a:avLst/>
                <a:gdLst>
                  <a:gd name="T0" fmla="*/ 28 w 29"/>
                  <a:gd name="T1" fmla="*/ 16 h 29"/>
                  <a:gd name="T2" fmla="*/ 26 w 29"/>
                  <a:gd name="T3" fmla="*/ 15 h 29"/>
                  <a:gd name="T4" fmla="*/ 26 w 29"/>
                  <a:gd name="T5" fmla="*/ 13 h 29"/>
                  <a:gd name="T6" fmla="*/ 28 w 29"/>
                  <a:gd name="T7" fmla="*/ 12 h 29"/>
                  <a:gd name="T8" fmla="*/ 29 w 29"/>
                  <a:gd name="T9" fmla="*/ 10 h 29"/>
                  <a:gd name="T10" fmla="*/ 28 w 29"/>
                  <a:gd name="T11" fmla="*/ 7 h 29"/>
                  <a:gd name="T12" fmla="*/ 25 w 29"/>
                  <a:gd name="T13" fmla="*/ 6 h 29"/>
                  <a:gd name="T14" fmla="*/ 23 w 29"/>
                  <a:gd name="T15" fmla="*/ 7 h 29"/>
                  <a:gd name="T16" fmla="*/ 22 w 29"/>
                  <a:gd name="T17" fmla="*/ 6 h 29"/>
                  <a:gd name="T18" fmla="*/ 22 w 29"/>
                  <a:gd name="T19" fmla="*/ 4 h 29"/>
                  <a:gd name="T20" fmla="*/ 21 w 29"/>
                  <a:gd name="T21" fmla="*/ 1 h 29"/>
                  <a:gd name="T22" fmla="*/ 19 w 29"/>
                  <a:gd name="T23" fmla="*/ 0 h 29"/>
                  <a:gd name="T24" fmla="*/ 16 w 29"/>
                  <a:gd name="T25" fmla="*/ 1 h 29"/>
                  <a:gd name="T26" fmla="*/ 16 w 29"/>
                  <a:gd name="T27" fmla="*/ 3 h 29"/>
                  <a:gd name="T28" fmla="*/ 13 w 29"/>
                  <a:gd name="T29" fmla="*/ 3 h 29"/>
                  <a:gd name="T30" fmla="*/ 13 w 29"/>
                  <a:gd name="T31" fmla="*/ 1 h 29"/>
                  <a:gd name="T32" fmla="*/ 10 w 29"/>
                  <a:gd name="T33" fmla="*/ 0 h 29"/>
                  <a:gd name="T34" fmla="*/ 8 w 29"/>
                  <a:gd name="T35" fmla="*/ 1 h 29"/>
                  <a:gd name="T36" fmla="*/ 7 w 29"/>
                  <a:gd name="T37" fmla="*/ 4 h 29"/>
                  <a:gd name="T38" fmla="*/ 7 w 29"/>
                  <a:gd name="T39" fmla="*/ 6 h 29"/>
                  <a:gd name="T40" fmla="*/ 6 w 29"/>
                  <a:gd name="T41" fmla="*/ 7 h 29"/>
                  <a:gd name="T42" fmla="*/ 4 w 29"/>
                  <a:gd name="T43" fmla="*/ 7 h 29"/>
                  <a:gd name="T44" fmla="*/ 1 w 29"/>
                  <a:gd name="T45" fmla="*/ 8 h 29"/>
                  <a:gd name="T46" fmla="*/ 1 w 29"/>
                  <a:gd name="T47" fmla="*/ 10 h 29"/>
                  <a:gd name="T48" fmla="*/ 2 w 29"/>
                  <a:gd name="T49" fmla="*/ 13 h 29"/>
                  <a:gd name="T50" fmla="*/ 3 w 29"/>
                  <a:gd name="T51" fmla="*/ 13 h 29"/>
                  <a:gd name="T52" fmla="*/ 3 w 29"/>
                  <a:gd name="T53" fmla="*/ 16 h 29"/>
                  <a:gd name="T54" fmla="*/ 2 w 29"/>
                  <a:gd name="T55" fmla="*/ 16 h 29"/>
                  <a:gd name="T56" fmla="*/ 1 w 29"/>
                  <a:gd name="T57" fmla="*/ 19 h 29"/>
                  <a:gd name="T58" fmla="*/ 2 w 29"/>
                  <a:gd name="T59" fmla="*/ 21 h 29"/>
                  <a:gd name="T60" fmla="*/ 4 w 29"/>
                  <a:gd name="T61" fmla="*/ 22 h 29"/>
                  <a:gd name="T62" fmla="*/ 6 w 29"/>
                  <a:gd name="T63" fmla="*/ 22 h 29"/>
                  <a:gd name="T64" fmla="*/ 8 w 29"/>
                  <a:gd name="T65" fmla="*/ 23 h 29"/>
                  <a:gd name="T66" fmla="*/ 7 w 29"/>
                  <a:gd name="T67" fmla="*/ 25 h 29"/>
                  <a:gd name="T68" fmla="*/ 8 w 29"/>
                  <a:gd name="T69" fmla="*/ 28 h 29"/>
                  <a:gd name="T70" fmla="*/ 10 w 29"/>
                  <a:gd name="T71" fmla="*/ 28 h 29"/>
                  <a:gd name="T72" fmla="*/ 13 w 29"/>
                  <a:gd name="T73" fmla="*/ 27 h 29"/>
                  <a:gd name="T74" fmla="*/ 14 w 29"/>
                  <a:gd name="T75" fmla="*/ 26 h 29"/>
                  <a:gd name="T76" fmla="*/ 16 w 29"/>
                  <a:gd name="T77" fmla="*/ 25 h 29"/>
                  <a:gd name="T78" fmla="*/ 17 w 29"/>
                  <a:gd name="T79" fmla="*/ 27 h 29"/>
                  <a:gd name="T80" fmla="*/ 20 w 29"/>
                  <a:gd name="T81" fmla="*/ 28 h 29"/>
                  <a:gd name="T82" fmla="*/ 22 w 29"/>
                  <a:gd name="T83" fmla="*/ 27 h 29"/>
                  <a:gd name="T84" fmla="*/ 23 w 29"/>
                  <a:gd name="T85" fmla="*/ 25 h 29"/>
                  <a:gd name="T86" fmla="*/ 22 w 29"/>
                  <a:gd name="T87" fmla="*/ 23 h 29"/>
                  <a:gd name="T88" fmla="*/ 23 w 29"/>
                  <a:gd name="T89" fmla="*/ 21 h 29"/>
                  <a:gd name="T90" fmla="*/ 25 w 29"/>
                  <a:gd name="T91" fmla="*/ 22 h 29"/>
                  <a:gd name="T92" fmla="*/ 28 w 29"/>
                  <a:gd name="T93" fmla="*/ 21 h 29"/>
                  <a:gd name="T94" fmla="*/ 29 w 29"/>
                  <a:gd name="T95" fmla="*/ 19 h 29"/>
                  <a:gd name="T96" fmla="*/ 28 w 29"/>
                  <a:gd name="T97" fmla="*/ 16 h 29"/>
                  <a:gd name="T98" fmla="*/ 17 w 29"/>
                  <a:gd name="T99" fmla="*/ 20 h 29"/>
                  <a:gd name="T100" fmla="*/ 9 w 29"/>
                  <a:gd name="T101" fmla="*/ 17 h 29"/>
                  <a:gd name="T102" fmla="*/ 12 w 29"/>
                  <a:gd name="T103" fmla="*/ 9 h 29"/>
                  <a:gd name="T104" fmla="*/ 20 w 29"/>
                  <a:gd name="T105" fmla="*/ 12 h 29"/>
                  <a:gd name="T106" fmla="*/ 17 w 29"/>
                  <a:gd name="T107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9">
                    <a:moveTo>
                      <a:pt x="28" y="16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26" y="14"/>
                      <a:pt x="26" y="14"/>
                      <a:pt x="26" y="13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9" y="12"/>
                      <a:pt x="29" y="11"/>
                      <a:pt x="29" y="10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7" y="6"/>
                      <a:pt x="26" y="6"/>
                      <a:pt x="25" y="6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3" y="7"/>
                      <a:pt x="22" y="6"/>
                      <a:pt x="22" y="6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3" y="3"/>
                      <a:pt x="22" y="2"/>
                      <a:pt x="21" y="1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8" y="0"/>
                      <a:pt x="17" y="0"/>
                      <a:pt x="16" y="1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5" y="3"/>
                      <a:pt x="14" y="3"/>
                      <a:pt x="13" y="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2"/>
                      <a:pt x="6" y="3"/>
                      <a:pt x="7" y="4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7"/>
                      <a:pt x="6" y="7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6"/>
                      <a:pt x="2" y="7"/>
                      <a:pt x="1" y="8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1"/>
                      <a:pt x="1" y="12"/>
                      <a:pt x="2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4"/>
                      <a:pt x="3" y="15"/>
                      <a:pt x="3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1" y="17"/>
                      <a:pt x="0" y="18"/>
                      <a:pt x="1" y="19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2" y="22"/>
                      <a:pt x="3" y="23"/>
                      <a:pt x="4" y="22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7" y="22"/>
                      <a:pt x="7" y="23"/>
                      <a:pt x="8" y="23"/>
                    </a:cubicBezTo>
                    <a:cubicBezTo>
                      <a:pt x="7" y="25"/>
                      <a:pt x="7" y="25"/>
                      <a:pt x="7" y="25"/>
                    </a:cubicBezTo>
                    <a:cubicBezTo>
                      <a:pt x="7" y="26"/>
                      <a:pt x="7" y="27"/>
                      <a:pt x="8" y="28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2" y="29"/>
                      <a:pt x="13" y="28"/>
                      <a:pt x="13" y="27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5" y="26"/>
                      <a:pt x="15" y="26"/>
                      <a:pt x="16" y="25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7" y="28"/>
                      <a:pt x="19" y="29"/>
                      <a:pt x="20" y="28"/>
                    </a:cubicBezTo>
                    <a:cubicBezTo>
                      <a:pt x="22" y="27"/>
                      <a:pt x="22" y="27"/>
                      <a:pt x="22" y="27"/>
                    </a:cubicBezTo>
                    <a:cubicBezTo>
                      <a:pt x="23" y="27"/>
                      <a:pt x="23" y="26"/>
                      <a:pt x="23" y="25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22" y="22"/>
                      <a:pt x="23" y="22"/>
                      <a:pt x="23" y="21"/>
                    </a:cubicBezTo>
                    <a:cubicBezTo>
                      <a:pt x="25" y="22"/>
                      <a:pt x="25" y="22"/>
                      <a:pt x="25" y="22"/>
                    </a:cubicBezTo>
                    <a:cubicBezTo>
                      <a:pt x="26" y="22"/>
                      <a:pt x="28" y="22"/>
                      <a:pt x="28" y="21"/>
                    </a:cubicBezTo>
                    <a:cubicBezTo>
                      <a:pt x="29" y="19"/>
                      <a:pt x="29" y="19"/>
                      <a:pt x="29" y="19"/>
                    </a:cubicBezTo>
                    <a:cubicBezTo>
                      <a:pt x="29" y="18"/>
                      <a:pt x="29" y="16"/>
                      <a:pt x="28" y="16"/>
                    </a:cubicBezTo>
                    <a:close/>
                    <a:moveTo>
                      <a:pt x="17" y="20"/>
                    </a:moveTo>
                    <a:cubicBezTo>
                      <a:pt x="14" y="21"/>
                      <a:pt x="11" y="19"/>
                      <a:pt x="9" y="17"/>
                    </a:cubicBezTo>
                    <a:cubicBezTo>
                      <a:pt x="8" y="14"/>
                      <a:pt x="9" y="11"/>
                      <a:pt x="12" y="9"/>
                    </a:cubicBezTo>
                    <a:cubicBezTo>
                      <a:pt x="15" y="8"/>
                      <a:pt x="18" y="9"/>
                      <a:pt x="20" y="12"/>
                    </a:cubicBezTo>
                    <a:cubicBezTo>
                      <a:pt x="21" y="15"/>
                      <a:pt x="20" y="18"/>
                      <a:pt x="1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109"/>
              <p:cNvSpPr>
                <a:spLocks noEditPoints="1"/>
              </p:cNvSpPr>
              <p:nvPr/>
            </p:nvSpPr>
            <p:spPr bwMode="auto">
              <a:xfrm>
                <a:off x="4046" y="1967"/>
                <a:ext cx="76" cy="78"/>
              </a:xfrm>
              <a:custGeom>
                <a:avLst/>
                <a:gdLst>
                  <a:gd name="T0" fmla="*/ 31 w 32"/>
                  <a:gd name="T1" fmla="*/ 19 h 33"/>
                  <a:gd name="T2" fmla="*/ 28 w 32"/>
                  <a:gd name="T3" fmla="*/ 18 h 33"/>
                  <a:gd name="T4" fmla="*/ 28 w 32"/>
                  <a:gd name="T5" fmla="*/ 15 h 33"/>
                  <a:gd name="T6" fmla="*/ 30 w 32"/>
                  <a:gd name="T7" fmla="*/ 14 h 33"/>
                  <a:gd name="T8" fmla="*/ 32 w 32"/>
                  <a:gd name="T9" fmla="*/ 11 h 33"/>
                  <a:gd name="T10" fmla="*/ 31 w 32"/>
                  <a:gd name="T11" fmla="*/ 9 h 33"/>
                  <a:gd name="T12" fmla="*/ 28 w 32"/>
                  <a:gd name="T13" fmla="*/ 8 h 33"/>
                  <a:gd name="T14" fmla="*/ 25 w 32"/>
                  <a:gd name="T15" fmla="*/ 9 h 33"/>
                  <a:gd name="T16" fmla="*/ 24 w 32"/>
                  <a:gd name="T17" fmla="*/ 7 h 33"/>
                  <a:gd name="T18" fmla="*/ 25 w 32"/>
                  <a:gd name="T19" fmla="*/ 5 h 33"/>
                  <a:gd name="T20" fmla="*/ 23 w 32"/>
                  <a:gd name="T21" fmla="*/ 2 h 33"/>
                  <a:gd name="T22" fmla="*/ 21 w 32"/>
                  <a:gd name="T23" fmla="*/ 1 h 33"/>
                  <a:gd name="T24" fmla="*/ 18 w 32"/>
                  <a:gd name="T25" fmla="*/ 2 h 33"/>
                  <a:gd name="T26" fmla="*/ 17 w 32"/>
                  <a:gd name="T27" fmla="*/ 4 h 33"/>
                  <a:gd name="T28" fmla="*/ 15 w 32"/>
                  <a:gd name="T29" fmla="*/ 4 h 33"/>
                  <a:gd name="T30" fmla="*/ 14 w 32"/>
                  <a:gd name="T31" fmla="*/ 2 h 33"/>
                  <a:gd name="T32" fmla="*/ 11 w 32"/>
                  <a:gd name="T33" fmla="*/ 1 h 33"/>
                  <a:gd name="T34" fmla="*/ 8 w 32"/>
                  <a:gd name="T35" fmla="*/ 2 h 33"/>
                  <a:gd name="T36" fmla="*/ 7 w 32"/>
                  <a:gd name="T37" fmla="*/ 5 h 33"/>
                  <a:gd name="T38" fmla="*/ 8 w 32"/>
                  <a:gd name="T39" fmla="*/ 7 h 33"/>
                  <a:gd name="T40" fmla="*/ 6 w 32"/>
                  <a:gd name="T41" fmla="*/ 9 h 33"/>
                  <a:gd name="T42" fmla="*/ 4 w 32"/>
                  <a:gd name="T43" fmla="*/ 8 h 33"/>
                  <a:gd name="T44" fmla="*/ 1 w 32"/>
                  <a:gd name="T45" fmla="*/ 9 h 33"/>
                  <a:gd name="T46" fmla="*/ 0 w 32"/>
                  <a:gd name="T47" fmla="*/ 12 h 33"/>
                  <a:gd name="T48" fmla="*/ 1 w 32"/>
                  <a:gd name="T49" fmla="*/ 15 h 33"/>
                  <a:gd name="T50" fmla="*/ 3 w 32"/>
                  <a:gd name="T51" fmla="*/ 16 h 33"/>
                  <a:gd name="T52" fmla="*/ 3 w 32"/>
                  <a:gd name="T53" fmla="*/ 18 h 33"/>
                  <a:gd name="T54" fmla="*/ 1 w 32"/>
                  <a:gd name="T55" fmla="*/ 19 h 33"/>
                  <a:gd name="T56" fmla="*/ 0 w 32"/>
                  <a:gd name="T57" fmla="*/ 22 h 33"/>
                  <a:gd name="T58" fmla="*/ 1 w 32"/>
                  <a:gd name="T59" fmla="*/ 25 h 33"/>
                  <a:gd name="T60" fmla="*/ 4 w 32"/>
                  <a:gd name="T61" fmla="*/ 26 h 33"/>
                  <a:gd name="T62" fmla="*/ 6 w 32"/>
                  <a:gd name="T63" fmla="*/ 25 h 33"/>
                  <a:gd name="T64" fmla="*/ 8 w 32"/>
                  <a:gd name="T65" fmla="*/ 27 h 33"/>
                  <a:gd name="T66" fmla="*/ 7 w 32"/>
                  <a:gd name="T67" fmla="*/ 29 h 33"/>
                  <a:gd name="T68" fmla="*/ 9 w 32"/>
                  <a:gd name="T69" fmla="*/ 32 h 33"/>
                  <a:gd name="T70" fmla="*/ 11 w 32"/>
                  <a:gd name="T71" fmla="*/ 33 h 33"/>
                  <a:gd name="T72" fmla="*/ 14 w 32"/>
                  <a:gd name="T73" fmla="*/ 31 h 33"/>
                  <a:gd name="T74" fmla="*/ 15 w 32"/>
                  <a:gd name="T75" fmla="*/ 29 h 33"/>
                  <a:gd name="T76" fmla="*/ 17 w 32"/>
                  <a:gd name="T77" fmla="*/ 29 h 33"/>
                  <a:gd name="T78" fmla="*/ 18 w 32"/>
                  <a:gd name="T79" fmla="*/ 31 h 33"/>
                  <a:gd name="T80" fmla="*/ 21 w 32"/>
                  <a:gd name="T81" fmla="*/ 32 h 33"/>
                  <a:gd name="T82" fmla="*/ 24 w 32"/>
                  <a:gd name="T83" fmla="*/ 31 h 33"/>
                  <a:gd name="T84" fmla="*/ 25 w 32"/>
                  <a:gd name="T85" fmla="*/ 28 h 33"/>
                  <a:gd name="T86" fmla="*/ 24 w 32"/>
                  <a:gd name="T87" fmla="*/ 26 h 33"/>
                  <a:gd name="T88" fmla="*/ 26 w 32"/>
                  <a:gd name="T89" fmla="*/ 24 h 33"/>
                  <a:gd name="T90" fmla="*/ 28 w 32"/>
                  <a:gd name="T91" fmla="*/ 25 h 33"/>
                  <a:gd name="T92" fmla="*/ 31 w 32"/>
                  <a:gd name="T93" fmla="*/ 24 h 33"/>
                  <a:gd name="T94" fmla="*/ 32 w 32"/>
                  <a:gd name="T95" fmla="*/ 22 h 33"/>
                  <a:gd name="T96" fmla="*/ 31 w 32"/>
                  <a:gd name="T97" fmla="*/ 19 h 33"/>
                  <a:gd name="T98" fmla="*/ 18 w 32"/>
                  <a:gd name="T99" fmla="*/ 23 h 33"/>
                  <a:gd name="T100" fmla="*/ 10 w 32"/>
                  <a:gd name="T101" fmla="*/ 19 h 33"/>
                  <a:gd name="T102" fmla="*/ 13 w 32"/>
                  <a:gd name="T103" fmla="*/ 11 h 33"/>
                  <a:gd name="T104" fmla="*/ 21 w 32"/>
                  <a:gd name="T105" fmla="*/ 14 h 33"/>
                  <a:gd name="T106" fmla="*/ 18 w 32"/>
                  <a:gd name="T107" fmla="*/ 2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" h="33">
                    <a:moveTo>
                      <a:pt x="31" y="19"/>
                    </a:moveTo>
                    <a:cubicBezTo>
                      <a:pt x="28" y="18"/>
                      <a:pt x="28" y="18"/>
                      <a:pt x="28" y="18"/>
                    </a:cubicBezTo>
                    <a:cubicBezTo>
                      <a:pt x="28" y="17"/>
                      <a:pt x="28" y="16"/>
                      <a:pt x="28" y="15"/>
                    </a:cubicBezTo>
                    <a:cubicBezTo>
                      <a:pt x="30" y="14"/>
                      <a:pt x="30" y="14"/>
                      <a:pt x="30" y="14"/>
                    </a:cubicBezTo>
                    <a:cubicBezTo>
                      <a:pt x="32" y="14"/>
                      <a:pt x="32" y="12"/>
                      <a:pt x="32" y="11"/>
                    </a:cubicBezTo>
                    <a:cubicBezTo>
                      <a:pt x="31" y="9"/>
                      <a:pt x="31" y="9"/>
                      <a:pt x="31" y="9"/>
                    </a:cubicBezTo>
                    <a:cubicBezTo>
                      <a:pt x="30" y="8"/>
                      <a:pt x="29" y="7"/>
                      <a:pt x="28" y="8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5" y="8"/>
                      <a:pt x="24" y="8"/>
                      <a:pt x="24" y="7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4"/>
                      <a:pt x="24" y="2"/>
                      <a:pt x="23" y="2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0"/>
                      <a:pt x="18" y="1"/>
                      <a:pt x="18" y="2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4"/>
                      <a:pt x="15" y="4"/>
                      <a:pt x="15" y="4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3" y="1"/>
                      <a:pt x="12" y="1"/>
                      <a:pt x="11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7" y="3"/>
                      <a:pt x="6" y="4"/>
                      <a:pt x="7" y="5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8"/>
                      <a:pt x="7" y="8"/>
                      <a:pt x="6" y="9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3" y="8"/>
                      <a:pt x="2" y="8"/>
                      <a:pt x="1" y="9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4"/>
                      <a:pt x="1" y="15"/>
                    </a:cubicBezTo>
                    <a:cubicBezTo>
                      <a:pt x="3" y="16"/>
                      <a:pt x="3" y="16"/>
                      <a:pt x="3" y="16"/>
                    </a:cubicBezTo>
                    <a:cubicBezTo>
                      <a:pt x="3" y="17"/>
                      <a:pt x="3" y="17"/>
                      <a:pt x="3" y="18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0" y="20"/>
                      <a:pt x="0" y="21"/>
                      <a:pt x="0" y="22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2" y="26"/>
                      <a:pt x="3" y="26"/>
                      <a:pt x="4" y="26"/>
                    </a:cubicBezTo>
                    <a:cubicBezTo>
                      <a:pt x="6" y="25"/>
                      <a:pt x="6" y="25"/>
                      <a:pt x="6" y="25"/>
                    </a:cubicBezTo>
                    <a:cubicBezTo>
                      <a:pt x="7" y="26"/>
                      <a:pt x="7" y="26"/>
                      <a:pt x="8" y="27"/>
                    </a:cubicBezTo>
                    <a:cubicBezTo>
                      <a:pt x="7" y="29"/>
                      <a:pt x="7" y="29"/>
                      <a:pt x="7" y="29"/>
                    </a:cubicBezTo>
                    <a:cubicBezTo>
                      <a:pt x="7" y="30"/>
                      <a:pt x="8" y="31"/>
                      <a:pt x="9" y="32"/>
                    </a:cubicBezTo>
                    <a:cubicBezTo>
                      <a:pt x="11" y="33"/>
                      <a:pt x="11" y="33"/>
                      <a:pt x="11" y="33"/>
                    </a:cubicBezTo>
                    <a:cubicBezTo>
                      <a:pt x="12" y="33"/>
                      <a:pt x="14" y="32"/>
                      <a:pt x="14" y="31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29"/>
                      <a:pt x="17" y="29"/>
                      <a:pt x="17" y="29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9" y="32"/>
                      <a:pt x="20" y="33"/>
                      <a:pt x="21" y="32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1"/>
                      <a:pt x="26" y="30"/>
                      <a:pt x="25" y="28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5" y="26"/>
                      <a:pt x="25" y="25"/>
                      <a:pt x="26" y="24"/>
                    </a:cubicBezTo>
                    <a:cubicBezTo>
                      <a:pt x="28" y="25"/>
                      <a:pt x="28" y="25"/>
                      <a:pt x="28" y="25"/>
                    </a:cubicBezTo>
                    <a:cubicBezTo>
                      <a:pt x="29" y="26"/>
                      <a:pt x="30" y="25"/>
                      <a:pt x="31" y="24"/>
                    </a:cubicBezTo>
                    <a:cubicBezTo>
                      <a:pt x="32" y="22"/>
                      <a:pt x="32" y="22"/>
                      <a:pt x="32" y="22"/>
                    </a:cubicBezTo>
                    <a:cubicBezTo>
                      <a:pt x="32" y="20"/>
                      <a:pt x="32" y="19"/>
                      <a:pt x="31" y="19"/>
                    </a:cubicBezTo>
                    <a:close/>
                    <a:moveTo>
                      <a:pt x="18" y="23"/>
                    </a:moveTo>
                    <a:cubicBezTo>
                      <a:pt x="15" y="24"/>
                      <a:pt x="11" y="23"/>
                      <a:pt x="10" y="19"/>
                    </a:cubicBezTo>
                    <a:cubicBezTo>
                      <a:pt x="9" y="16"/>
                      <a:pt x="10" y="12"/>
                      <a:pt x="13" y="11"/>
                    </a:cubicBezTo>
                    <a:cubicBezTo>
                      <a:pt x="16" y="10"/>
                      <a:pt x="20" y="11"/>
                      <a:pt x="21" y="14"/>
                    </a:cubicBezTo>
                    <a:cubicBezTo>
                      <a:pt x="23" y="18"/>
                      <a:pt x="21" y="21"/>
                      <a:pt x="18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110"/>
              <p:cNvSpPr/>
              <p:nvPr/>
            </p:nvSpPr>
            <p:spPr bwMode="auto">
              <a:xfrm>
                <a:off x="3750" y="2776"/>
                <a:ext cx="26" cy="28"/>
              </a:xfrm>
              <a:custGeom>
                <a:avLst/>
                <a:gdLst>
                  <a:gd name="T0" fmla="*/ 19 w 26"/>
                  <a:gd name="T1" fmla="*/ 28 h 28"/>
                  <a:gd name="T2" fmla="*/ 26 w 26"/>
                  <a:gd name="T3" fmla="*/ 21 h 28"/>
                  <a:gd name="T4" fmla="*/ 26 w 26"/>
                  <a:gd name="T5" fmla="*/ 9 h 28"/>
                  <a:gd name="T6" fmla="*/ 19 w 26"/>
                  <a:gd name="T7" fmla="*/ 0 h 28"/>
                  <a:gd name="T8" fmla="*/ 7 w 26"/>
                  <a:gd name="T9" fmla="*/ 0 h 28"/>
                  <a:gd name="T10" fmla="*/ 0 w 26"/>
                  <a:gd name="T11" fmla="*/ 9 h 28"/>
                  <a:gd name="T12" fmla="*/ 0 w 26"/>
                  <a:gd name="T13" fmla="*/ 21 h 28"/>
                  <a:gd name="T14" fmla="*/ 7 w 26"/>
                  <a:gd name="T15" fmla="*/ 28 h 28"/>
                  <a:gd name="T16" fmla="*/ 19 w 26"/>
                  <a:gd name="T17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28">
                    <a:moveTo>
                      <a:pt x="19" y="28"/>
                    </a:moveTo>
                    <a:lnTo>
                      <a:pt x="26" y="21"/>
                    </a:lnTo>
                    <a:lnTo>
                      <a:pt x="26" y="9"/>
                    </a:lnTo>
                    <a:lnTo>
                      <a:pt x="19" y="0"/>
                    </a:lnTo>
                    <a:lnTo>
                      <a:pt x="7" y="0"/>
                    </a:lnTo>
                    <a:lnTo>
                      <a:pt x="0" y="9"/>
                    </a:lnTo>
                    <a:lnTo>
                      <a:pt x="0" y="21"/>
                    </a:lnTo>
                    <a:lnTo>
                      <a:pt x="7" y="28"/>
                    </a:lnTo>
                    <a:lnTo>
                      <a:pt x="19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111"/>
              <p:cNvSpPr/>
              <p:nvPr/>
            </p:nvSpPr>
            <p:spPr bwMode="auto">
              <a:xfrm>
                <a:off x="3724" y="2781"/>
                <a:ext cx="78" cy="85"/>
              </a:xfrm>
              <a:custGeom>
                <a:avLst/>
                <a:gdLst>
                  <a:gd name="T0" fmla="*/ 29 w 33"/>
                  <a:gd name="T1" fmla="*/ 8 h 36"/>
                  <a:gd name="T2" fmla="*/ 26 w 33"/>
                  <a:gd name="T3" fmla="*/ 0 h 36"/>
                  <a:gd name="T4" fmla="*/ 25 w 33"/>
                  <a:gd name="T5" fmla="*/ 0 h 36"/>
                  <a:gd name="T6" fmla="*/ 25 w 33"/>
                  <a:gd name="T7" fmla="*/ 8 h 36"/>
                  <a:gd name="T8" fmla="*/ 20 w 33"/>
                  <a:gd name="T9" fmla="*/ 13 h 36"/>
                  <a:gd name="T10" fmla="*/ 17 w 33"/>
                  <a:gd name="T11" fmla="*/ 13 h 36"/>
                  <a:gd name="T12" fmla="*/ 16 w 33"/>
                  <a:gd name="T13" fmla="*/ 13 h 36"/>
                  <a:gd name="T14" fmla="*/ 13 w 33"/>
                  <a:gd name="T15" fmla="*/ 13 h 36"/>
                  <a:gd name="T16" fmla="*/ 8 w 33"/>
                  <a:gd name="T17" fmla="*/ 8 h 36"/>
                  <a:gd name="T18" fmla="*/ 8 w 33"/>
                  <a:gd name="T19" fmla="*/ 0 h 36"/>
                  <a:gd name="T20" fmla="*/ 7 w 33"/>
                  <a:gd name="T21" fmla="*/ 0 h 36"/>
                  <a:gd name="T22" fmla="*/ 4 w 33"/>
                  <a:gd name="T23" fmla="*/ 8 h 36"/>
                  <a:gd name="T24" fmla="*/ 12 w 33"/>
                  <a:gd name="T25" fmla="*/ 23 h 36"/>
                  <a:gd name="T26" fmla="*/ 12 w 33"/>
                  <a:gd name="T27" fmla="*/ 34 h 36"/>
                  <a:gd name="T28" fmla="*/ 14 w 33"/>
                  <a:gd name="T29" fmla="*/ 36 h 36"/>
                  <a:gd name="T30" fmla="*/ 19 w 33"/>
                  <a:gd name="T31" fmla="*/ 36 h 36"/>
                  <a:gd name="T32" fmla="*/ 22 w 33"/>
                  <a:gd name="T33" fmla="*/ 33 h 36"/>
                  <a:gd name="T34" fmla="*/ 22 w 33"/>
                  <a:gd name="T35" fmla="*/ 23 h 36"/>
                  <a:gd name="T36" fmla="*/ 29 w 33"/>
                  <a:gd name="T37" fmla="*/ 8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3" h="36">
                    <a:moveTo>
                      <a:pt x="29" y="8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0" y="13"/>
                      <a:pt x="20" y="13"/>
                      <a:pt x="20" y="13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0" y="18"/>
                      <a:pt x="12" y="23"/>
                    </a:cubicBezTo>
                    <a:cubicBezTo>
                      <a:pt x="12" y="34"/>
                      <a:pt x="12" y="34"/>
                      <a:pt x="12" y="34"/>
                    </a:cubicBezTo>
                    <a:cubicBezTo>
                      <a:pt x="12" y="35"/>
                      <a:pt x="13" y="36"/>
                      <a:pt x="14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1" y="36"/>
                      <a:pt x="22" y="35"/>
                      <a:pt x="22" y="33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33" y="18"/>
                      <a:pt x="29" y="8"/>
                      <a:pt x="2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112"/>
              <p:cNvSpPr/>
              <p:nvPr/>
            </p:nvSpPr>
            <p:spPr bwMode="auto">
              <a:xfrm>
                <a:off x="3826" y="1406"/>
                <a:ext cx="19" cy="19"/>
              </a:xfrm>
              <a:custGeom>
                <a:avLst/>
                <a:gdLst>
                  <a:gd name="T0" fmla="*/ 0 w 19"/>
                  <a:gd name="T1" fmla="*/ 15 h 19"/>
                  <a:gd name="T2" fmla="*/ 5 w 19"/>
                  <a:gd name="T3" fmla="*/ 19 h 19"/>
                  <a:gd name="T4" fmla="*/ 14 w 19"/>
                  <a:gd name="T5" fmla="*/ 19 h 19"/>
                  <a:gd name="T6" fmla="*/ 19 w 19"/>
                  <a:gd name="T7" fmla="*/ 15 h 19"/>
                  <a:gd name="T8" fmla="*/ 19 w 19"/>
                  <a:gd name="T9" fmla="*/ 5 h 19"/>
                  <a:gd name="T10" fmla="*/ 14 w 19"/>
                  <a:gd name="T11" fmla="*/ 0 h 19"/>
                  <a:gd name="T12" fmla="*/ 5 w 19"/>
                  <a:gd name="T13" fmla="*/ 0 h 19"/>
                  <a:gd name="T14" fmla="*/ 0 w 19"/>
                  <a:gd name="T15" fmla="*/ 5 h 19"/>
                  <a:gd name="T16" fmla="*/ 0 w 19"/>
                  <a:gd name="T17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19">
                    <a:moveTo>
                      <a:pt x="0" y="15"/>
                    </a:moveTo>
                    <a:lnTo>
                      <a:pt x="5" y="19"/>
                    </a:lnTo>
                    <a:lnTo>
                      <a:pt x="14" y="19"/>
                    </a:lnTo>
                    <a:lnTo>
                      <a:pt x="19" y="15"/>
                    </a:lnTo>
                    <a:lnTo>
                      <a:pt x="19" y="5"/>
                    </a:lnTo>
                    <a:lnTo>
                      <a:pt x="14" y="0"/>
                    </a:lnTo>
                    <a:lnTo>
                      <a:pt x="5" y="0"/>
                    </a:lnTo>
                    <a:lnTo>
                      <a:pt x="0" y="5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113"/>
              <p:cNvSpPr/>
              <p:nvPr/>
            </p:nvSpPr>
            <p:spPr bwMode="auto">
              <a:xfrm>
                <a:off x="3783" y="1387"/>
                <a:ext cx="59" cy="57"/>
              </a:xfrm>
              <a:custGeom>
                <a:avLst/>
                <a:gdLst>
                  <a:gd name="T0" fmla="*/ 19 w 25"/>
                  <a:gd name="T1" fmla="*/ 21 h 24"/>
                  <a:gd name="T2" fmla="*/ 25 w 25"/>
                  <a:gd name="T3" fmla="*/ 19 h 24"/>
                  <a:gd name="T4" fmla="*/ 25 w 25"/>
                  <a:gd name="T5" fmla="*/ 18 h 24"/>
                  <a:gd name="T6" fmla="*/ 19 w 25"/>
                  <a:gd name="T7" fmla="*/ 18 h 24"/>
                  <a:gd name="T8" fmla="*/ 16 w 25"/>
                  <a:gd name="T9" fmla="*/ 14 h 24"/>
                  <a:gd name="T10" fmla="*/ 16 w 25"/>
                  <a:gd name="T11" fmla="*/ 13 h 24"/>
                  <a:gd name="T12" fmla="*/ 16 w 25"/>
                  <a:gd name="T13" fmla="*/ 11 h 24"/>
                  <a:gd name="T14" fmla="*/ 16 w 25"/>
                  <a:gd name="T15" fmla="*/ 10 h 24"/>
                  <a:gd name="T16" fmla="*/ 19 w 25"/>
                  <a:gd name="T17" fmla="*/ 6 h 24"/>
                  <a:gd name="T18" fmla="*/ 25 w 25"/>
                  <a:gd name="T19" fmla="*/ 6 h 24"/>
                  <a:gd name="T20" fmla="*/ 25 w 25"/>
                  <a:gd name="T21" fmla="*/ 6 h 24"/>
                  <a:gd name="T22" fmla="*/ 19 w 25"/>
                  <a:gd name="T23" fmla="*/ 3 h 24"/>
                  <a:gd name="T24" fmla="*/ 9 w 25"/>
                  <a:gd name="T25" fmla="*/ 9 h 24"/>
                  <a:gd name="T26" fmla="*/ 1 w 25"/>
                  <a:gd name="T27" fmla="*/ 9 h 24"/>
                  <a:gd name="T28" fmla="*/ 0 w 25"/>
                  <a:gd name="T29" fmla="*/ 10 h 24"/>
                  <a:gd name="T30" fmla="*/ 0 w 25"/>
                  <a:gd name="T31" fmla="*/ 14 h 24"/>
                  <a:gd name="T32" fmla="*/ 1 w 25"/>
                  <a:gd name="T33" fmla="*/ 16 h 24"/>
                  <a:gd name="T34" fmla="*/ 9 w 25"/>
                  <a:gd name="T35" fmla="*/ 16 h 24"/>
                  <a:gd name="T36" fmla="*/ 19 w 25"/>
                  <a:gd name="T3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9" y="21"/>
                    </a:move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8"/>
                      <a:pt x="25" y="18"/>
                      <a:pt x="25" y="18"/>
                    </a:cubicBezTo>
                    <a:cubicBezTo>
                      <a:pt x="19" y="18"/>
                      <a:pt x="19" y="18"/>
                      <a:pt x="19" y="18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2" y="0"/>
                      <a:pt x="9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6"/>
                      <a:pt x="1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2" y="24"/>
                      <a:pt x="19" y="21"/>
                      <a:pt x="1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114"/>
              <p:cNvSpPr>
                <a:spLocks noEditPoints="1"/>
              </p:cNvSpPr>
              <p:nvPr/>
            </p:nvSpPr>
            <p:spPr bwMode="auto">
              <a:xfrm>
                <a:off x="3764" y="1694"/>
                <a:ext cx="29" cy="26"/>
              </a:xfrm>
              <a:custGeom>
                <a:avLst/>
                <a:gdLst>
                  <a:gd name="T0" fmla="*/ 1 w 12"/>
                  <a:gd name="T1" fmla="*/ 6 h 11"/>
                  <a:gd name="T2" fmla="*/ 12 w 12"/>
                  <a:gd name="T3" fmla="*/ 5 h 11"/>
                  <a:gd name="T4" fmla="*/ 10 w 12"/>
                  <a:gd name="T5" fmla="*/ 9 h 11"/>
                  <a:gd name="T6" fmla="*/ 9 w 12"/>
                  <a:gd name="T7" fmla="*/ 8 h 11"/>
                  <a:gd name="T8" fmla="*/ 9 w 12"/>
                  <a:gd name="T9" fmla="*/ 9 h 11"/>
                  <a:gd name="T10" fmla="*/ 8 w 12"/>
                  <a:gd name="T11" fmla="*/ 9 h 11"/>
                  <a:gd name="T12" fmla="*/ 8 w 12"/>
                  <a:gd name="T13" fmla="*/ 9 h 11"/>
                  <a:gd name="T14" fmla="*/ 7 w 12"/>
                  <a:gd name="T15" fmla="*/ 10 h 11"/>
                  <a:gd name="T16" fmla="*/ 6 w 12"/>
                  <a:gd name="T17" fmla="*/ 9 h 11"/>
                  <a:gd name="T18" fmla="*/ 6 w 12"/>
                  <a:gd name="T19" fmla="*/ 10 h 11"/>
                  <a:gd name="T20" fmla="*/ 5 w 12"/>
                  <a:gd name="T21" fmla="*/ 10 h 11"/>
                  <a:gd name="T22" fmla="*/ 4 w 12"/>
                  <a:gd name="T23" fmla="*/ 9 h 11"/>
                  <a:gd name="T24" fmla="*/ 3 w 12"/>
                  <a:gd name="T25" fmla="*/ 9 h 11"/>
                  <a:gd name="T26" fmla="*/ 4 w 12"/>
                  <a:gd name="T27" fmla="*/ 8 h 11"/>
                  <a:gd name="T28" fmla="*/ 3 w 12"/>
                  <a:gd name="T29" fmla="*/ 9 h 11"/>
                  <a:gd name="T30" fmla="*/ 2 w 12"/>
                  <a:gd name="T31" fmla="*/ 7 h 11"/>
                  <a:gd name="T32" fmla="*/ 2 w 12"/>
                  <a:gd name="T33" fmla="*/ 7 h 11"/>
                  <a:gd name="T34" fmla="*/ 1 w 12"/>
                  <a:gd name="T35" fmla="*/ 6 h 11"/>
                  <a:gd name="T36" fmla="*/ 2 w 12"/>
                  <a:gd name="T37" fmla="*/ 6 h 11"/>
                  <a:gd name="T38" fmla="*/ 1 w 12"/>
                  <a:gd name="T39" fmla="*/ 5 h 11"/>
                  <a:gd name="T40" fmla="*/ 2 w 12"/>
                  <a:gd name="T41" fmla="*/ 4 h 11"/>
                  <a:gd name="T42" fmla="*/ 2 w 12"/>
                  <a:gd name="T43" fmla="*/ 4 h 11"/>
                  <a:gd name="T44" fmla="*/ 2 w 12"/>
                  <a:gd name="T45" fmla="*/ 2 h 11"/>
                  <a:gd name="T46" fmla="*/ 4 w 12"/>
                  <a:gd name="T47" fmla="*/ 3 h 11"/>
                  <a:gd name="T48" fmla="*/ 3 w 12"/>
                  <a:gd name="T49" fmla="*/ 2 h 11"/>
                  <a:gd name="T50" fmla="*/ 4 w 12"/>
                  <a:gd name="T51" fmla="*/ 2 h 11"/>
                  <a:gd name="T52" fmla="*/ 5 w 12"/>
                  <a:gd name="T53" fmla="*/ 2 h 11"/>
                  <a:gd name="T54" fmla="*/ 6 w 12"/>
                  <a:gd name="T55" fmla="*/ 1 h 11"/>
                  <a:gd name="T56" fmla="*/ 6 w 12"/>
                  <a:gd name="T57" fmla="*/ 2 h 11"/>
                  <a:gd name="T58" fmla="*/ 7 w 12"/>
                  <a:gd name="T59" fmla="*/ 1 h 11"/>
                  <a:gd name="T60" fmla="*/ 8 w 12"/>
                  <a:gd name="T61" fmla="*/ 1 h 11"/>
                  <a:gd name="T62" fmla="*/ 8 w 12"/>
                  <a:gd name="T63" fmla="*/ 2 h 11"/>
                  <a:gd name="T64" fmla="*/ 9 w 12"/>
                  <a:gd name="T65" fmla="*/ 2 h 11"/>
                  <a:gd name="T66" fmla="*/ 9 w 12"/>
                  <a:gd name="T67" fmla="*/ 3 h 11"/>
                  <a:gd name="T68" fmla="*/ 10 w 12"/>
                  <a:gd name="T69" fmla="*/ 2 h 11"/>
                  <a:gd name="T70" fmla="*/ 10 w 12"/>
                  <a:gd name="T71" fmla="*/ 4 h 11"/>
                  <a:gd name="T72" fmla="*/ 10 w 12"/>
                  <a:gd name="T73" fmla="*/ 4 h 11"/>
                  <a:gd name="T74" fmla="*/ 11 w 12"/>
                  <a:gd name="T75" fmla="*/ 5 h 11"/>
                  <a:gd name="T76" fmla="*/ 10 w 12"/>
                  <a:gd name="T77" fmla="*/ 5 h 11"/>
                  <a:gd name="T78" fmla="*/ 11 w 12"/>
                  <a:gd name="T79" fmla="*/ 6 h 11"/>
                  <a:gd name="T80" fmla="*/ 10 w 12"/>
                  <a:gd name="T81" fmla="*/ 7 h 11"/>
                  <a:gd name="T82" fmla="*/ 10 w 12"/>
                  <a:gd name="T83" fmla="*/ 7 h 11"/>
                  <a:gd name="T84" fmla="*/ 10 w 12"/>
                  <a:gd name="T85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2" h="11">
                    <a:moveTo>
                      <a:pt x="6" y="0"/>
                    </a:moveTo>
                    <a:cubicBezTo>
                      <a:pt x="3" y="0"/>
                      <a:pt x="0" y="2"/>
                      <a:pt x="1" y="6"/>
                    </a:cubicBezTo>
                    <a:cubicBezTo>
                      <a:pt x="1" y="9"/>
                      <a:pt x="3" y="11"/>
                      <a:pt x="6" y="11"/>
                    </a:cubicBezTo>
                    <a:cubicBezTo>
                      <a:pt x="9" y="11"/>
                      <a:pt x="12" y="8"/>
                      <a:pt x="12" y="5"/>
                    </a:cubicBezTo>
                    <a:cubicBezTo>
                      <a:pt x="12" y="2"/>
                      <a:pt x="9" y="0"/>
                      <a:pt x="6" y="0"/>
                    </a:cubicBezTo>
                    <a:close/>
                    <a:moveTo>
                      <a:pt x="10" y="9"/>
                    </a:move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9" y="8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9"/>
                      <a:pt x="7" y="9"/>
                      <a:pt x="6" y="9"/>
                    </a:cubicBezTo>
                    <a:cubicBezTo>
                      <a:pt x="6" y="9"/>
                      <a:pt x="6" y="9"/>
                      <a:pt x="6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4" y="9"/>
                      <a:pt x="4" y="9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0"/>
                      <a:pt x="3" y="9"/>
                      <a:pt x="3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8"/>
                      <a:pt x="4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4" y="3"/>
                    </a:cubicBezTo>
                    <a:cubicBezTo>
                      <a:pt x="4" y="3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7" y="2"/>
                      <a:pt x="7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7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9" y="1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3"/>
                      <a:pt x="9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3"/>
                      <a:pt x="10" y="3"/>
                      <a:pt x="11" y="3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1" y="5"/>
                      <a:pt x="11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1" y="7"/>
                      <a:pt x="11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8"/>
                      <a:pt x="10" y="8"/>
                      <a:pt x="1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115"/>
              <p:cNvSpPr/>
              <p:nvPr/>
            </p:nvSpPr>
            <p:spPr bwMode="auto">
              <a:xfrm>
                <a:off x="3776" y="1698"/>
                <a:ext cx="5" cy="10"/>
              </a:xfrm>
              <a:custGeom>
                <a:avLst/>
                <a:gdLst>
                  <a:gd name="T0" fmla="*/ 1 w 2"/>
                  <a:gd name="T1" fmla="*/ 3 h 4"/>
                  <a:gd name="T2" fmla="*/ 1 w 2"/>
                  <a:gd name="T3" fmla="*/ 0 h 4"/>
                  <a:gd name="T4" fmla="*/ 1 w 2"/>
                  <a:gd name="T5" fmla="*/ 0 h 4"/>
                  <a:gd name="T6" fmla="*/ 1 w 2"/>
                  <a:gd name="T7" fmla="*/ 0 h 4"/>
                  <a:gd name="T8" fmla="*/ 1 w 2"/>
                  <a:gd name="T9" fmla="*/ 3 h 4"/>
                  <a:gd name="T10" fmla="*/ 0 w 2"/>
                  <a:gd name="T11" fmla="*/ 3 h 4"/>
                  <a:gd name="T12" fmla="*/ 1 w 2"/>
                  <a:gd name="T13" fmla="*/ 4 h 4"/>
                  <a:gd name="T14" fmla="*/ 2 w 2"/>
                  <a:gd name="T15" fmla="*/ 3 h 4"/>
                  <a:gd name="T16" fmla="*/ 1 w 2"/>
                  <a:gd name="T17" fmla="*/ 3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4">
                    <a:moveTo>
                      <a:pt x="1" y="3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3"/>
                      <a:pt x="2" y="3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116"/>
              <p:cNvSpPr/>
              <p:nvPr/>
            </p:nvSpPr>
            <p:spPr bwMode="auto">
              <a:xfrm>
                <a:off x="3778" y="1708"/>
                <a:ext cx="3" cy="7"/>
              </a:xfrm>
              <a:custGeom>
                <a:avLst/>
                <a:gdLst>
                  <a:gd name="T0" fmla="*/ 0 w 1"/>
                  <a:gd name="T1" fmla="*/ 1 h 3"/>
                  <a:gd name="T2" fmla="*/ 0 w 1"/>
                  <a:gd name="T3" fmla="*/ 2 h 3"/>
                  <a:gd name="T4" fmla="*/ 0 w 1"/>
                  <a:gd name="T5" fmla="*/ 3 h 3"/>
                  <a:gd name="T6" fmla="*/ 1 w 1"/>
                  <a:gd name="T7" fmla="*/ 2 h 3"/>
                  <a:gd name="T8" fmla="*/ 1 w 1"/>
                  <a:gd name="T9" fmla="*/ 0 h 3"/>
                  <a:gd name="T10" fmla="*/ 0 w 1"/>
                  <a:gd name="T11" fmla="*/ 1 h 3"/>
                  <a:gd name="T12" fmla="*/ 0 w 1"/>
                  <a:gd name="T13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3">
                    <a:moveTo>
                      <a:pt x="0" y="1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1" y="3"/>
                      <a:pt x="1" y="2"/>
                      <a:pt x="1" y="2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117"/>
              <p:cNvSpPr>
                <a:spLocks noEditPoints="1"/>
              </p:cNvSpPr>
              <p:nvPr/>
            </p:nvSpPr>
            <p:spPr bwMode="auto">
              <a:xfrm>
                <a:off x="3807" y="1364"/>
                <a:ext cx="21" cy="23"/>
              </a:xfrm>
              <a:custGeom>
                <a:avLst/>
                <a:gdLst>
                  <a:gd name="T0" fmla="*/ 0 w 9"/>
                  <a:gd name="T1" fmla="*/ 5 h 10"/>
                  <a:gd name="T2" fmla="*/ 9 w 9"/>
                  <a:gd name="T3" fmla="*/ 5 h 10"/>
                  <a:gd name="T4" fmla="*/ 8 w 9"/>
                  <a:gd name="T5" fmla="*/ 8 h 10"/>
                  <a:gd name="T6" fmla="*/ 7 w 9"/>
                  <a:gd name="T7" fmla="*/ 7 h 10"/>
                  <a:gd name="T8" fmla="*/ 7 w 9"/>
                  <a:gd name="T9" fmla="*/ 8 h 10"/>
                  <a:gd name="T10" fmla="*/ 6 w 9"/>
                  <a:gd name="T11" fmla="*/ 8 h 10"/>
                  <a:gd name="T12" fmla="*/ 6 w 9"/>
                  <a:gd name="T13" fmla="*/ 9 h 10"/>
                  <a:gd name="T14" fmla="*/ 5 w 9"/>
                  <a:gd name="T15" fmla="*/ 9 h 10"/>
                  <a:gd name="T16" fmla="*/ 5 w 9"/>
                  <a:gd name="T17" fmla="*/ 8 h 10"/>
                  <a:gd name="T18" fmla="*/ 4 w 9"/>
                  <a:gd name="T19" fmla="*/ 9 h 10"/>
                  <a:gd name="T20" fmla="*/ 3 w 9"/>
                  <a:gd name="T21" fmla="*/ 9 h 10"/>
                  <a:gd name="T22" fmla="*/ 3 w 9"/>
                  <a:gd name="T23" fmla="*/ 8 h 10"/>
                  <a:gd name="T24" fmla="*/ 2 w 9"/>
                  <a:gd name="T25" fmla="*/ 8 h 10"/>
                  <a:gd name="T26" fmla="*/ 2 w 9"/>
                  <a:gd name="T27" fmla="*/ 7 h 10"/>
                  <a:gd name="T28" fmla="*/ 2 w 9"/>
                  <a:gd name="T29" fmla="*/ 8 h 10"/>
                  <a:gd name="T30" fmla="*/ 1 w 9"/>
                  <a:gd name="T31" fmla="*/ 7 h 10"/>
                  <a:gd name="T32" fmla="*/ 1 w 9"/>
                  <a:gd name="T33" fmla="*/ 6 h 10"/>
                  <a:gd name="T34" fmla="*/ 1 w 9"/>
                  <a:gd name="T35" fmla="*/ 6 h 10"/>
                  <a:gd name="T36" fmla="*/ 1 w 9"/>
                  <a:gd name="T37" fmla="*/ 5 h 10"/>
                  <a:gd name="T38" fmla="*/ 1 w 9"/>
                  <a:gd name="T39" fmla="*/ 5 h 10"/>
                  <a:gd name="T40" fmla="*/ 1 w 9"/>
                  <a:gd name="T41" fmla="*/ 4 h 10"/>
                  <a:gd name="T42" fmla="*/ 1 w 9"/>
                  <a:gd name="T43" fmla="*/ 4 h 10"/>
                  <a:gd name="T44" fmla="*/ 1 w 9"/>
                  <a:gd name="T45" fmla="*/ 3 h 10"/>
                  <a:gd name="T46" fmla="*/ 2 w 9"/>
                  <a:gd name="T47" fmla="*/ 3 h 10"/>
                  <a:gd name="T48" fmla="*/ 2 w 9"/>
                  <a:gd name="T49" fmla="*/ 2 h 10"/>
                  <a:gd name="T50" fmla="*/ 3 w 9"/>
                  <a:gd name="T51" fmla="*/ 2 h 10"/>
                  <a:gd name="T52" fmla="*/ 3 w 9"/>
                  <a:gd name="T53" fmla="*/ 2 h 10"/>
                  <a:gd name="T54" fmla="*/ 4 w 9"/>
                  <a:gd name="T55" fmla="*/ 1 h 10"/>
                  <a:gd name="T56" fmla="*/ 4 w 9"/>
                  <a:gd name="T57" fmla="*/ 2 h 10"/>
                  <a:gd name="T58" fmla="*/ 5 w 9"/>
                  <a:gd name="T59" fmla="*/ 1 h 10"/>
                  <a:gd name="T60" fmla="*/ 6 w 9"/>
                  <a:gd name="T61" fmla="*/ 2 h 10"/>
                  <a:gd name="T62" fmla="*/ 6 w 9"/>
                  <a:gd name="T63" fmla="*/ 2 h 10"/>
                  <a:gd name="T64" fmla="*/ 7 w 9"/>
                  <a:gd name="T65" fmla="*/ 2 h 10"/>
                  <a:gd name="T66" fmla="*/ 7 w 9"/>
                  <a:gd name="T67" fmla="*/ 3 h 10"/>
                  <a:gd name="T68" fmla="*/ 8 w 9"/>
                  <a:gd name="T69" fmla="*/ 3 h 10"/>
                  <a:gd name="T70" fmla="*/ 8 w 9"/>
                  <a:gd name="T71" fmla="*/ 4 h 10"/>
                  <a:gd name="T72" fmla="*/ 8 w 9"/>
                  <a:gd name="T73" fmla="*/ 4 h 10"/>
                  <a:gd name="T74" fmla="*/ 9 w 9"/>
                  <a:gd name="T75" fmla="*/ 5 h 10"/>
                  <a:gd name="T76" fmla="*/ 8 w 9"/>
                  <a:gd name="T77" fmla="*/ 5 h 10"/>
                  <a:gd name="T78" fmla="*/ 9 w 9"/>
                  <a:gd name="T79" fmla="*/ 5 h 10"/>
                  <a:gd name="T80" fmla="*/ 8 w 9"/>
                  <a:gd name="T81" fmla="*/ 6 h 10"/>
                  <a:gd name="T82" fmla="*/ 8 w 9"/>
                  <a:gd name="T83" fmla="*/ 7 h 10"/>
                  <a:gd name="T84" fmla="*/ 8 w 9"/>
                  <a:gd name="T85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0">
                    <a:moveTo>
                      <a:pt x="4" y="0"/>
                    </a:moveTo>
                    <a:cubicBezTo>
                      <a:pt x="2" y="1"/>
                      <a:pt x="0" y="3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ubicBezTo>
                      <a:pt x="7" y="10"/>
                      <a:pt x="9" y="8"/>
                      <a:pt x="9" y="5"/>
                    </a:cubicBezTo>
                    <a:cubicBezTo>
                      <a:pt x="9" y="2"/>
                      <a:pt x="7" y="0"/>
                      <a:pt x="4" y="0"/>
                    </a:cubicBezTo>
                    <a:close/>
                    <a:moveTo>
                      <a:pt x="8" y="8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8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9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5" y="9"/>
                      <a:pt x="5" y="9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8"/>
                      <a:pt x="4" y="8"/>
                      <a:pt x="4" y="9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2" y="9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8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8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118"/>
              <p:cNvSpPr/>
              <p:nvPr/>
            </p:nvSpPr>
            <p:spPr bwMode="auto">
              <a:xfrm>
                <a:off x="3816" y="1368"/>
                <a:ext cx="3" cy="10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1 h 4"/>
                  <a:gd name="T4" fmla="*/ 0 w 1"/>
                  <a:gd name="T5" fmla="*/ 0 h 4"/>
                  <a:gd name="T6" fmla="*/ 0 w 1"/>
                  <a:gd name="T7" fmla="*/ 1 h 4"/>
                  <a:gd name="T8" fmla="*/ 0 w 1"/>
                  <a:gd name="T9" fmla="*/ 3 h 4"/>
                  <a:gd name="T10" fmla="*/ 0 w 1"/>
                  <a:gd name="T11" fmla="*/ 3 h 4"/>
                  <a:gd name="T12" fmla="*/ 1 w 1"/>
                  <a:gd name="T13" fmla="*/ 4 h 4"/>
                  <a:gd name="T14" fmla="*/ 1 w 1"/>
                  <a:gd name="T15" fmla="*/ 3 h 4"/>
                  <a:gd name="T16" fmla="*/ 1 w 1"/>
                  <a:gd name="T1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0"/>
                      <a:pt x="1" y="0"/>
                      <a:pt x="0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1" y="4"/>
                    </a:cubicBezTo>
                    <a:cubicBezTo>
                      <a:pt x="1" y="4"/>
                      <a:pt x="1" y="4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119"/>
              <p:cNvSpPr/>
              <p:nvPr/>
            </p:nvSpPr>
            <p:spPr bwMode="auto">
              <a:xfrm>
                <a:off x="3816" y="1378"/>
                <a:ext cx="3" cy="5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1 w 1"/>
                  <a:gd name="T9" fmla="*/ 0 h 2"/>
                  <a:gd name="T10" fmla="*/ 1 w 1"/>
                  <a:gd name="T11" fmla="*/ 0 h 2"/>
                  <a:gd name="T12" fmla="*/ 0 w 1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2"/>
                      <a:pt x="0" y="2"/>
                      <a:pt x="1" y="2"/>
                    </a:cubicBezTo>
                    <a:cubicBezTo>
                      <a:pt x="1" y="2"/>
                      <a:pt x="1" y="2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120"/>
              <p:cNvSpPr>
                <a:spLocks noEditPoints="1"/>
              </p:cNvSpPr>
              <p:nvPr/>
            </p:nvSpPr>
            <p:spPr bwMode="auto">
              <a:xfrm>
                <a:off x="3868" y="1596"/>
                <a:ext cx="22" cy="24"/>
              </a:xfrm>
              <a:custGeom>
                <a:avLst/>
                <a:gdLst>
                  <a:gd name="T0" fmla="*/ 0 w 9"/>
                  <a:gd name="T1" fmla="*/ 5 h 10"/>
                  <a:gd name="T2" fmla="*/ 9 w 9"/>
                  <a:gd name="T3" fmla="*/ 5 h 10"/>
                  <a:gd name="T4" fmla="*/ 8 w 9"/>
                  <a:gd name="T5" fmla="*/ 8 h 10"/>
                  <a:gd name="T6" fmla="*/ 7 w 9"/>
                  <a:gd name="T7" fmla="*/ 7 h 10"/>
                  <a:gd name="T8" fmla="*/ 7 w 9"/>
                  <a:gd name="T9" fmla="*/ 8 h 10"/>
                  <a:gd name="T10" fmla="*/ 6 w 9"/>
                  <a:gd name="T11" fmla="*/ 8 h 10"/>
                  <a:gd name="T12" fmla="*/ 6 w 9"/>
                  <a:gd name="T13" fmla="*/ 8 h 10"/>
                  <a:gd name="T14" fmla="*/ 5 w 9"/>
                  <a:gd name="T15" fmla="*/ 9 h 10"/>
                  <a:gd name="T16" fmla="*/ 5 w 9"/>
                  <a:gd name="T17" fmla="*/ 8 h 10"/>
                  <a:gd name="T18" fmla="*/ 4 w 9"/>
                  <a:gd name="T19" fmla="*/ 9 h 10"/>
                  <a:gd name="T20" fmla="*/ 3 w 9"/>
                  <a:gd name="T21" fmla="*/ 8 h 10"/>
                  <a:gd name="T22" fmla="*/ 3 w 9"/>
                  <a:gd name="T23" fmla="*/ 8 h 10"/>
                  <a:gd name="T24" fmla="*/ 2 w 9"/>
                  <a:gd name="T25" fmla="*/ 8 h 10"/>
                  <a:gd name="T26" fmla="*/ 2 w 9"/>
                  <a:gd name="T27" fmla="*/ 7 h 10"/>
                  <a:gd name="T28" fmla="*/ 2 w 9"/>
                  <a:gd name="T29" fmla="*/ 8 h 10"/>
                  <a:gd name="T30" fmla="*/ 1 w 9"/>
                  <a:gd name="T31" fmla="*/ 7 h 10"/>
                  <a:gd name="T32" fmla="*/ 1 w 9"/>
                  <a:gd name="T33" fmla="*/ 6 h 10"/>
                  <a:gd name="T34" fmla="*/ 1 w 9"/>
                  <a:gd name="T35" fmla="*/ 5 h 10"/>
                  <a:gd name="T36" fmla="*/ 1 w 9"/>
                  <a:gd name="T37" fmla="*/ 5 h 10"/>
                  <a:gd name="T38" fmla="*/ 1 w 9"/>
                  <a:gd name="T39" fmla="*/ 5 h 10"/>
                  <a:gd name="T40" fmla="*/ 1 w 9"/>
                  <a:gd name="T41" fmla="*/ 4 h 10"/>
                  <a:gd name="T42" fmla="*/ 1 w 9"/>
                  <a:gd name="T43" fmla="*/ 4 h 10"/>
                  <a:gd name="T44" fmla="*/ 1 w 9"/>
                  <a:gd name="T45" fmla="*/ 2 h 10"/>
                  <a:gd name="T46" fmla="*/ 2 w 9"/>
                  <a:gd name="T47" fmla="*/ 3 h 10"/>
                  <a:gd name="T48" fmla="*/ 2 w 9"/>
                  <a:gd name="T49" fmla="*/ 2 h 10"/>
                  <a:gd name="T50" fmla="*/ 3 w 9"/>
                  <a:gd name="T51" fmla="*/ 2 h 10"/>
                  <a:gd name="T52" fmla="*/ 3 w 9"/>
                  <a:gd name="T53" fmla="*/ 2 h 10"/>
                  <a:gd name="T54" fmla="*/ 4 w 9"/>
                  <a:gd name="T55" fmla="*/ 1 h 10"/>
                  <a:gd name="T56" fmla="*/ 5 w 9"/>
                  <a:gd name="T57" fmla="*/ 2 h 10"/>
                  <a:gd name="T58" fmla="*/ 5 w 9"/>
                  <a:gd name="T59" fmla="*/ 1 h 10"/>
                  <a:gd name="T60" fmla="*/ 6 w 9"/>
                  <a:gd name="T61" fmla="*/ 2 h 10"/>
                  <a:gd name="T62" fmla="*/ 6 w 9"/>
                  <a:gd name="T63" fmla="*/ 2 h 10"/>
                  <a:gd name="T64" fmla="*/ 7 w 9"/>
                  <a:gd name="T65" fmla="*/ 2 h 10"/>
                  <a:gd name="T66" fmla="*/ 7 w 9"/>
                  <a:gd name="T67" fmla="*/ 3 h 10"/>
                  <a:gd name="T68" fmla="*/ 8 w 9"/>
                  <a:gd name="T69" fmla="*/ 2 h 10"/>
                  <a:gd name="T70" fmla="*/ 8 w 9"/>
                  <a:gd name="T71" fmla="*/ 3 h 10"/>
                  <a:gd name="T72" fmla="*/ 8 w 9"/>
                  <a:gd name="T73" fmla="*/ 4 h 10"/>
                  <a:gd name="T74" fmla="*/ 9 w 9"/>
                  <a:gd name="T75" fmla="*/ 5 h 10"/>
                  <a:gd name="T76" fmla="*/ 8 w 9"/>
                  <a:gd name="T77" fmla="*/ 5 h 10"/>
                  <a:gd name="T78" fmla="*/ 9 w 9"/>
                  <a:gd name="T79" fmla="*/ 5 h 10"/>
                  <a:gd name="T80" fmla="*/ 8 w 9"/>
                  <a:gd name="T81" fmla="*/ 6 h 10"/>
                  <a:gd name="T82" fmla="*/ 8 w 9"/>
                  <a:gd name="T83" fmla="*/ 6 h 10"/>
                  <a:gd name="T84" fmla="*/ 8 w 9"/>
                  <a:gd name="T85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9" h="10">
                    <a:moveTo>
                      <a:pt x="4" y="0"/>
                    </a:moveTo>
                    <a:cubicBezTo>
                      <a:pt x="2" y="0"/>
                      <a:pt x="0" y="2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ubicBezTo>
                      <a:pt x="7" y="10"/>
                      <a:pt x="9" y="7"/>
                      <a:pt x="9" y="5"/>
                    </a:cubicBezTo>
                    <a:cubicBezTo>
                      <a:pt x="9" y="2"/>
                      <a:pt x="7" y="0"/>
                      <a:pt x="4" y="0"/>
                    </a:cubicBezTo>
                    <a:close/>
                    <a:moveTo>
                      <a:pt x="8" y="8"/>
                    </a:move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7"/>
                      <a:pt x="7" y="8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7" y="8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5" y="9"/>
                      <a:pt x="5" y="9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9"/>
                      <a:pt x="4" y="9"/>
                      <a:pt x="4" y="9"/>
                    </a:cubicBezTo>
                    <a:cubicBezTo>
                      <a:pt x="4" y="9"/>
                      <a:pt x="4" y="9"/>
                      <a:pt x="3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6"/>
                      <a:pt x="2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2" y="4"/>
                      <a:pt x="1" y="4"/>
                      <a:pt x="1" y="4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7" y="1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3"/>
                      <a:pt x="7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9" y="4"/>
                      <a:pt x="9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9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7"/>
                      <a:pt x="8" y="7"/>
                      <a:pt x="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121"/>
              <p:cNvSpPr/>
              <p:nvPr/>
            </p:nvSpPr>
            <p:spPr bwMode="auto">
              <a:xfrm>
                <a:off x="3878" y="1601"/>
                <a:ext cx="2" cy="10"/>
              </a:xfrm>
              <a:custGeom>
                <a:avLst/>
                <a:gdLst>
                  <a:gd name="T0" fmla="*/ 1 w 1"/>
                  <a:gd name="T1" fmla="*/ 2 h 4"/>
                  <a:gd name="T2" fmla="*/ 1 w 1"/>
                  <a:gd name="T3" fmla="*/ 0 h 4"/>
                  <a:gd name="T4" fmla="*/ 1 w 1"/>
                  <a:gd name="T5" fmla="*/ 0 h 4"/>
                  <a:gd name="T6" fmla="*/ 0 w 1"/>
                  <a:gd name="T7" fmla="*/ 0 h 4"/>
                  <a:gd name="T8" fmla="*/ 0 w 1"/>
                  <a:gd name="T9" fmla="*/ 2 h 4"/>
                  <a:gd name="T10" fmla="*/ 0 w 1"/>
                  <a:gd name="T11" fmla="*/ 3 h 4"/>
                  <a:gd name="T12" fmla="*/ 1 w 1"/>
                  <a:gd name="T13" fmla="*/ 4 h 4"/>
                  <a:gd name="T14" fmla="*/ 1 w 1"/>
                  <a:gd name="T15" fmla="*/ 3 h 4"/>
                  <a:gd name="T16" fmla="*/ 1 w 1"/>
                  <a:gd name="T17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" h="4">
                    <a:moveTo>
                      <a:pt x="1" y="2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4"/>
                      <a:pt x="1" y="4"/>
                    </a:cubicBezTo>
                    <a:cubicBezTo>
                      <a:pt x="1" y="4"/>
                      <a:pt x="1" y="3"/>
                      <a:pt x="1" y="3"/>
                    </a:cubicBezTo>
                    <a:cubicBezTo>
                      <a:pt x="1" y="3"/>
                      <a:pt x="1" y="2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122"/>
              <p:cNvSpPr/>
              <p:nvPr/>
            </p:nvSpPr>
            <p:spPr bwMode="auto">
              <a:xfrm>
                <a:off x="3878" y="1611"/>
                <a:ext cx="2" cy="4"/>
              </a:xfrm>
              <a:custGeom>
                <a:avLst/>
                <a:gdLst>
                  <a:gd name="T0" fmla="*/ 0 w 1"/>
                  <a:gd name="T1" fmla="*/ 0 h 2"/>
                  <a:gd name="T2" fmla="*/ 0 w 1"/>
                  <a:gd name="T3" fmla="*/ 1 h 2"/>
                  <a:gd name="T4" fmla="*/ 1 w 1"/>
                  <a:gd name="T5" fmla="*/ 2 h 2"/>
                  <a:gd name="T6" fmla="*/ 1 w 1"/>
                  <a:gd name="T7" fmla="*/ 1 h 2"/>
                  <a:gd name="T8" fmla="*/ 1 w 1"/>
                  <a:gd name="T9" fmla="*/ 0 h 2"/>
                  <a:gd name="T10" fmla="*/ 1 w 1"/>
                  <a:gd name="T11" fmla="*/ 0 h 2"/>
                  <a:gd name="T12" fmla="*/ 0 w 1"/>
                  <a:gd name="T1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1" y="2"/>
                    </a:cubicBezTo>
                    <a:cubicBezTo>
                      <a:pt x="1" y="2"/>
                      <a:pt x="1" y="1"/>
                      <a:pt x="1" y="1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123"/>
              <p:cNvSpPr>
                <a:spLocks noEditPoints="1"/>
              </p:cNvSpPr>
              <p:nvPr/>
            </p:nvSpPr>
            <p:spPr bwMode="auto">
              <a:xfrm>
                <a:off x="3501" y="1872"/>
                <a:ext cx="43" cy="45"/>
              </a:xfrm>
              <a:custGeom>
                <a:avLst/>
                <a:gdLst>
                  <a:gd name="T0" fmla="*/ 0 w 18"/>
                  <a:gd name="T1" fmla="*/ 10 h 19"/>
                  <a:gd name="T2" fmla="*/ 18 w 18"/>
                  <a:gd name="T3" fmla="*/ 10 h 19"/>
                  <a:gd name="T4" fmla="*/ 15 w 18"/>
                  <a:gd name="T5" fmla="*/ 15 h 19"/>
                  <a:gd name="T6" fmla="*/ 13 w 18"/>
                  <a:gd name="T7" fmla="*/ 14 h 19"/>
                  <a:gd name="T8" fmla="*/ 14 w 18"/>
                  <a:gd name="T9" fmla="*/ 16 h 19"/>
                  <a:gd name="T10" fmla="*/ 12 w 18"/>
                  <a:gd name="T11" fmla="*/ 16 h 19"/>
                  <a:gd name="T12" fmla="*/ 11 w 18"/>
                  <a:gd name="T13" fmla="*/ 16 h 19"/>
                  <a:gd name="T14" fmla="*/ 10 w 18"/>
                  <a:gd name="T15" fmla="*/ 18 h 19"/>
                  <a:gd name="T16" fmla="*/ 9 w 18"/>
                  <a:gd name="T17" fmla="*/ 16 h 19"/>
                  <a:gd name="T18" fmla="*/ 9 w 18"/>
                  <a:gd name="T19" fmla="*/ 18 h 19"/>
                  <a:gd name="T20" fmla="*/ 7 w 18"/>
                  <a:gd name="T21" fmla="*/ 16 h 19"/>
                  <a:gd name="T22" fmla="*/ 6 w 18"/>
                  <a:gd name="T23" fmla="*/ 16 h 19"/>
                  <a:gd name="T24" fmla="*/ 4 w 18"/>
                  <a:gd name="T25" fmla="*/ 16 h 19"/>
                  <a:gd name="T26" fmla="*/ 5 w 18"/>
                  <a:gd name="T27" fmla="*/ 14 h 19"/>
                  <a:gd name="T28" fmla="*/ 3 w 18"/>
                  <a:gd name="T29" fmla="*/ 15 h 19"/>
                  <a:gd name="T30" fmla="*/ 3 w 18"/>
                  <a:gd name="T31" fmla="*/ 13 h 19"/>
                  <a:gd name="T32" fmla="*/ 2 w 18"/>
                  <a:gd name="T33" fmla="*/ 12 h 19"/>
                  <a:gd name="T34" fmla="*/ 1 w 18"/>
                  <a:gd name="T35" fmla="*/ 11 h 19"/>
                  <a:gd name="T36" fmla="*/ 3 w 18"/>
                  <a:gd name="T37" fmla="*/ 10 h 19"/>
                  <a:gd name="T38" fmla="*/ 1 w 18"/>
                  <a:gd name="T39" fmla="*/ 9 h 19"/>
                  <a:gd name="T40" fmla="*/ 2 w 18"/>
                  <a:gd name="T41" fmla="*/ 8 h 19"/>
                  <a:gd name="T42" fmla="*/ 3 w 18"/>
                  <a:gd name="T43" fmla="*/ 7 h 19"/>
                  <a:gd name="T44" fmla="*/ 3 w 18"/>
                  <a:gd name="T45" fmla="*/ 5 h 19"/>
                  <a:gd name="T46" fmla="*/ 5 w 18"/>
                  <a:gd name="T47" fmla="*/ 6 h 19"/>
                  <a:gd name="T48" fmla="*/ 4 w 18"/>
                  <a:gd name="T49" fmla="*/ 4 h 19"/>
                  <a:gd name="T50" fmla="*/ 6 w 18"/>
                  <a:gd name="T51" fmla="*/ 4 h 19"/>
                  <a:gd name="T52" fmla="*/ 7 w 18"/>
                  <a:gd name="T53" fmla="*/ 3 h 19"/>
                  <a:gd name="T54" fmla="*/ 8 w 18"/>
                  <a:gd name="T55" fmla="*/ 2 h 19"/>
                  <a:gd name="T56" fmla="*/ 9 w 18"/>
                  <a:gd name="T57" fmla="*/ 4 h 19"/>
                  <a:gd name="T58" fmla="*/ 9 w 18"/>
                  <a:gd name="T59" fmla="*/ 2 h 19"/>
                  <a:gd name="T60" fmla="*/ 11 w 18"/>
                  <a:gd name="T61" fmla="*/ 3 h 19"/>
                  <a:gd name="T62" fmla="*/ 12 w 18"/>
                  <a:gd name="T63" fmla="*/ 4 h 19"/>
                  <a:gd name="T64" fmla="*/ 14 w 18"/>
                  <a:gd name="T65" fmla="*/ 4 h 19"/>
                  <a:gd name="T66" fmla="*/ 13 w 18"/>
                  <a:gd name="T67" fmla="*/ 5 h 19"/>
                  <a:gd name="T68" fmla="*/ 15 w 18"/>
                  <a:gd name="T69" fmla="*/ 5 h 19"/>
                  <a:gd name="T70" fmla="*/ 15 w 18"/>
                  <a:gd name="T71" fmla="*/ 7 h 19"/>
                  <a:gd name="T72" fmla="*/ 15 w 18"/>
                  <a:gd name="T73" fmla="*/ 8 h 19"/>
                  <a:gd name="T74" fmla="*/ 17 w 18"/>
                  <a:gd name="T75" fmla="*/ 9 h 19"/>
                  <a:gd name="T76" fmla="*/ 15 w 18"/>
                  <a:gd name="T77" fmla="*/ 10 h 19"/>
                  <a:gd name="T78" fmla="*/ 17 w 18"/>
                  <a:gd name="T79" fmla="*/ 10 h 19"/>
                  <a:gd name="T80" fmla="*/ 16 w 18"/>
                  <a:gd name="T81" fmla="*/ 12 h 19"/>
                  <a:gd name="T82" fmla="*/ 15 w 18"/>
                  <a:gd name="T83" fmla="*/ 13 h 19"/>
                  <a:gd name="T84" fmla="*/ 15 w 18"/>
                  <a:gd name="T85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8" h="19">
                    <a:moveTo>
                      <a:pt x="9" y="1"/>
                    </a:moveTo>
                    <a:cubicBezTo>
                      <a:pt x="4" y="1"/>
                      <a:pt x="0" y="5"/>
                      <a:pt x="0" y="10"/>
                    </a:cubicBezTo>
                    <a:cubicBezTo>
                      <a:pt x="0" y="15"/>
                      <a:pt x="4" y="19"/>
                      <a:pt x="9" y="19"/>
                    </a:cubicBezTo>
                    <a:cubicBezTo>
                      <a:pt x="14" y="19"/>
                      <a:pt x="18" y="15"/>
                      <a:pt x="18" y="10"/>
                    </a:cubicBezTo>
                    <a:cubicBezTo>
                      <a:pt x="18" y="4"/>
                      <a:pt x="14" y="0"/>
                      <a:pt x="9" y="1"/>
                    </a:cubicBezTo>
                    <a:close/>
                    <a:moveTo>
                      <a:pt x="15" y="15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4" y="14"/>
                      <a:pt x="13" y="14"/>
                    </a:cubicBezTo>
                    <a:cubicBezTo>
                      <a:pt x="13" y="14"/>
                      <a:pt x="13" y="15"/>
                      <a:pt x="13" y="15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3" y="17"/>
                      <a:pt x="13" y="17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1" y="17"/>
                      <a:pt x="10" y="18"/>
                      <a:pt x="10" y="18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6"/>
                      <a:pt x="9" y="16"/>
                      <a:pt x="9" y="16"/>
                    </a:cubicBezTo>
                    <a:cubicBezTo>
                      <a:pt x="9" y="16"/>
                      <a:pt x="8" y="16"/>
                      <a:pt x="8" y="17"/>
                    </a:cubicBezTo>
                    <a:cubicBezTo>
                      <a:pt x="9" y="18"/>
                      <a:pt x="9" y="18"/>
                      <a:pt x="9" y="18"/>
                    </a:cubicBezTo>
                    <a:cubicBezTo>
                      <a:pt x="8" y="18"/>
                      <a:pt x="7" y="18"/>
                      <a:pt x="7" y="17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7" y="16"/>
                      <a:pt x="7" y="16"/>
                      <a:pt x="7" y="16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5" y="17"/>
                      <a:pt x="5" y="16"/>
                      <a:pt x="4" y="16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5" y="15"/>
                      <a:pt x="5" y="14"/>
                      <a:pt x="5" y="14"/>
                    </a:cubicBezTo>
                    <a:cubicBezTo>
                      <a:pt x="5" y="14"/>
                      <a:pt x="4" y="14"/>
                      <a:pt x="4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2" y="14"/>
                      <a:pt x="2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3" y="13"/>
                      <a:pt x="3" y="12"/>
                    </a:cubicBezTo>
                    <a:cubicBezTo>
                      <a:pt x="3" y="12"/>
                      <a:pt x="3" y="12"/>
                      <a:pt x="2" y="12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1" y="12"/>
                      <a:pt x="1" y="11"/>
                      <a:pt x="1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3" y="11"/>
                      <a:pt x="3" y="10"/>
                      <a:pt x="3" y="10"/>
                    </a:cubicBezTo>
                    <a:cubicBezTo>
                      <a:pt x="3" y="10"/>
                      <a:pt x="3" y="9"/>
                      <a:pt x="2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8"/>
                      <a:pt x="1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6"/>
                      <a:pt x="2" y="5"/>
                      <a:pt x="3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7" y="4"/>
                      <a:pt x="7" y="4"/>
                      <a:pt x="7" y="3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2"/>
                      <a:pt x="7" y="2"/>
                      <a:pt x="8" y="2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4"/>
                      <a:pt x="9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10" y="2"/>
                      <a:pt x="11" y="2"/>
                      <a:pt x="11" y="2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3" y="3"/>
                      <a:pt x="13" y="3"/>
                      <a:pt x="14" y="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6"/>
                      <a:pt x="14" y="6"/>
                      <a:pt x="14" y="5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5" y="5"/>
                      <a:pt x="16" y="6"/>
                      <a:pt x="16" y="6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7" y="8"/>
                      <a:pt x="17" y="8"/>
                      <a:pt x="17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5" y="9"/>
                      <a:pt x="15" y="9"/>
                      <a:pt x="15" y="10"/>
                    </a:cubicBezTo>
                    <a:cubicBezTo>
                      <a:pt x="15" y="10"/>
                      <a:pt x="15" y="10"/>
                      <a:pt x="16" y="10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7" y="11"/>
                      <a:pt x="17" y="12"/>
                      <a:pt x="16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5" y="12"/>
                      <a:pt x="15" y="12"/>
                      <a:pt x="15" y="12"/>
                    </a:cubicBezTo>
                    <a:cubicBezTo>
                      <a:pt x="15" y="12"/>
                      <a:pt x="15" y="13"/>
                      <a:pt x="15" y="13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4"/>
                      <a:pt x="16" y="14"/>
                      <a:pt x="15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124"/>
              <p:cNvSpPr/>
              <p:nvPr/>
            </p:nvSpPr>
            <p:spPr bwMode="auto">
              <a:xfrm>
                <a:off x="3520" y="1881"/>
                <a:ext cx="5" cy="17"/>
              </a:xfrm>
              <a:custGeom>
                <a:avLst/>
                <a:gdLst>
                  <a:gd name="T0" fmla="*/ 1 w 2"/>
                  <a:gd name="T1" fmla="*/ 4 h 7"/>
                  <a:gd name="T2" fmla="*/ 1 w 2"/>
                  <a:gd name="T3" fmla="*/ 1 h 7"/>
                  <a:gd name="T4" fmla="*/ 1 w 2"/>
                  <a:gd name="T5" fmla="*/ 0 h 7"/>
                  <a:gd name="T6" fmla="*/ 0 w 2"/>
                  <a:gd name="T7" fmla="*/ 1 h 7"/>
                  <a:gd name="T8" fmla="*/ 0 w 2"/>
                  <a:gd name="T9" fmla="*/ 4 h 7"/>
                  <a:gd name="T10" fmla="*/ 0 w 2"/>
                  <a:gd name="T11" fmla="*/ 6 h 7"/>
                  <a:gd name="T12" fmla="*/ 1 w 2"/>
                  <a:gd name="T13" fmla="*/ 7 h 7"/>
                  <a:gd name="T14" fmla="*/ 2 w 2"/>
                  <a:gd name="T15" fmla="*/ 6 h 7"/>
                  <a:gd name="T16" fmla="*/ 1 w 2"/>
                  <a:gd name="T17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7">
                    <a:moveTo>
                      <a:pt x="1" y="4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7"/>
                      <a:pt x="0" y="7"/>
                      <a:pt x="1" y="7"/>
                    </a:cubicBezTo>
                    <a:cubicBezTo>
                      <a:pt x="2" y="7"/>
                      <a:pt x="2" y="6"/>
                      <a:pt x="2" y="6"/>
                    </a:cubicBezTo>
                    <a:cubicBezTo>
                      <a:pt x="2" y="5"/>
                      <a:pt x="2" y="5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125"/>
              <p:cNvSpPr/>
              <p:nvPr/>
            </p:nvSpPr>
            <p:spPr bwMode="auto">
              <a:xfrm>
                <a:off x="3520" y="1898"/>
                <a:ext cx="5" cy="9"/>
              </a:xfrm>
              <a:custGeom>
                <a:avLst/>
                <a:gdLst>
                  <a:gd name="T0" fmla="*/ 0 w 2"/>
                  <a:gd name="T1" fmla="*/ 1 h 4"/>
                  <a:gd name="T2" fmla="*/ 0 w 2"/>
                  <a:gd name="T3" fmla="*/ 3 h 4"/>
                  <a:gd name="T4" fmla="*/ 1 w 2"/>
                  <a:gd name="T5" fmla="*/ 4 h 4"/>
                  <a:gd name="T6" fmla="*/ 2 w 2"/>
                  <a:gd name="T7" fmla="*/ 3 h 4"/>
                  <a:gd name="T8" fmla="*/ 2 w 2"/>
                  <a:gd name="T9" fmla="*/ 0 h 4"/>
                  <a:gd name="T10" fmla="*/ 1 w 2"/>
                  <a:gd name="T11" fmla="*/ 1 h 4"/>
                  <a:gd name="T12" fmla="*/ 0 w 2"/>
                  <a:gd name="T13" fmla="*/ 1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4">
                    <a:moveTo>
                      <a:pt x="0" y="1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3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126"/>
              <p:cNvSpPr>
                <a:spLocks noEditPoints="1"/>
              </p:cNvSpPr>
              <p:nvPr/>
            </p:nvSpPr>
            <p:spPr bwMode="auto">
              <a:xfrm>
                <a:off x="3866" y="2349"/>
                <a:ext cx="50" cy="102"/>
              </a:xfrm>
              <a:custGeom>
                <a:avLst/>
                <a:gdLst>
                  <a:gd name="T0" fmla="*/ 15 w 21"/>
                  <a:gd name="T1" fmla="*/ 19 h 43"/>
                  <a:gd name="T2" fmla="*/ 15 w 21"/>
                  <a:gd name="T3" fmla="*/ 10 h 43"/>
                  <a:gd name="T4" fmla="*/ 15 w 21"/>
                  <a:gd name="T5" fmla="*/ 10 h 43"/>
                  <a:gd name="T6" fmla="*/ 18 w 21"/>
                  <a:gd name="T7" fmla="*/ 11 h 43"/>
                  <a:gd name="T8" fmla="*/ 19 w 21"/>
                  <a:gd name="T9" fmla="*/ 10 h 43"/>
                  <a:gd name="T10" fmla="*/ 19 w 21"/>
                  <a:gd name="T11" fmla="*/ 9 h 43"/>
                  <a:gd name="T12" fmla="*/ 20 w 21"/>
                  <a:gd name="T13" fmla="*/ 7 h 43"/>
                  <a:gd name="T14" fmla="*/ 19 w 21"/>
                  <a:gd name="T15" fmla="*/ 6 h 43"/>
                  <a:gd name="T16" fmla="*/ 18 w 21"/>
                  <a:gd name="T17" fmla="*/ 6 h 43"/>
                  <a:gd name="T18" fmla="*/ 17 w 21"/>
                  <a:gd name="T19" fmla="*/ 5 h 43"/>
                  <a:gd name="T20" fmla="*/ 15 w 21"/>
                  <a:gd name="T21" fmla="*/ 5 h 43"/>
                  <a:gd name="T22" fmla="*/ 15 w 21"/>
                  <a:gd name="T23" fmla="*/ 1 h 43"/>
                  <a:gd name="T24" fmla="*/ 13 w 21"/>
                  <a:gd name="T25" fmla="*/ 0 h 43"/>
                  <a:gd name="T26" fmla="*/ 12 w 21"/>
                  <a:gd name="T27" fmla="*/ 1 h 43"/>
                  <a:gd name="T28" fmla="*/ 12 w 21"/>
                  <a:gd name="T29" fmla="*/ 5 h 43"/>
                  <a:gd name="T30" fmla="*/ 12 w 21"/>
                  <a:gd name="T31" fmla="*/ 5 h 43"/>
                  <a:gd name="T32" fmla="*/ 9 w 21"/>
                  <a:gd name="T33" fmla="*/ 5 h 43"/>
                  <a:gd name="T34" fmla="*/ 9 w 21"/>
                  <a:gd name="T35" fmla="*/ 1 h 43"/>
                  <a:gd name="T36" fmla="*/ 8 w 21"/>
                  <a:gd name="T37" fmla="*/ 0 h 43"/>
                  <a:gd name="T38" fmla="*/ 6 w 21"/>
                  <a:gd name="T39" fmla="*/ 1 h 43"/>
                  <a:gd name="T40" fmla="*/ 6 w 21"/>
                  <a:gd name="T41" fmla="*/ 6 h 43"/>
                  <a:gd name="T42" fmla="*/ 3 w 21"/>
                  <a:gd name="T43" fmla="*/ 8 h 43"/>
                  <a:gd name="T44" fmla="*/ 1 w 21"/>
                  <a:gd name="T45" fmla="*/ 10 h 43"/>
                  <a:gd name="T46" fmla="*/ 1 w 21"/>
                  <a:gd name="T47" fmla="*/ 14 h 43"/>
                  <a:gd name="T48" fmla="*/ 1 w 21"/>
                  <a:gd name="T49" fmla="*/ 17 h 43"/>
                  <a:gd name="T50" fmla="*/ 3 w 21"/>
                  <a:gd name="T51" fmla="*/ 20 h 43"/>
                  <a:gd name="T52" fmla="*/ 6 w 21"/>
                  <a:gd name="T53" fmla="*/ 22 h 43"/>
                  <a:gd name="T54" fmla="*/ 7 w 21"/>
                  <a:gd name="T55" fmla="*/ 22 h 43"/>
                  <a:gd name="T56" fmla="*/ 7 w 21"/>
                  <a:gd name="T57" fmla="*/ 32 h 43"/>
                  <a:gd name="T58" fmla="*/ 4 w 21"/>
                  <a:gd name="T59" fmla="*/ 31 h 43"/>
                  <a:gd name="T60" fmla="*/ 1 w 21"/>
                  <a:gd name="T61" fmla="*/ 31 h 43"/>
                  <a:gd name="T62" fmla="*/ 1 w 21"/>
                  <a:gd name="T63" fmla="*/ 31 h 43"/>
                  <a:gd name="T64" fmla="*/ 0 w 21"/>
                  <a:gd name="T65" fmla="*/ 33 h 43"/>
                  <a:gd name="T66" fmla="*/ 0 w 21"/>
                  <a:gd name="T67" fmla="*/ 34 h 43"/>
                  <a:gd name="T68" fmla="*/ 0 w 21"/>
                  <a:gd name="T69" fmla="*/ 35 h 43"/>
                  <a:gd name="T70" fmla="*/ 3 w 21"/>
                  <a:gd name="T71" fmla="*/ 37 h 43"/>
                  <a:gd name="T72" fmla="*/ 7 w 21"/>
                  <a:gd name="T73" fmla="*/ 37 h 43"/>
                  <a:gd name="T74" fmla="*/ 7 w 21"/>
                  <a:gd name="T75" fmla="*/ 42 h 43"/>
                  <a:gd name="T76" fmla="*/ 9 w 21"/>
                  <a:gd name="T77" fmla="*/ 43 h 43"/>
                  <a:gd name="T78" fmla="*/ 10 w 21"/>
                  <a:gd name="T79" fmla="*/ 42 h 43"/>
                  <a:gd name="T80" fmla="*/ 10 w 21"/>
                  <a:gd name="T81" fmla="*/ 37 h 43"/>
                  <a:gd name="T82" fmla="*/ 13 w 21"/>
                  <a:gd name="T83" fmla="*/ 37 h 43"/>
                  <a:gd name="T84" fmla="*/ 13 w 21"/>
                  <a:gd name="T85" fmla="*/ 42 h 43"/>
                  <a:gd name="T86" fmla="*/ 14 w 21"/>
                  <a:gd name="T87" fmla="*/ 43 h 43"/>
                  <a:gd name="T88" fmla="*/ 16 w 21"/>
                  <a:gd name="T89" fmla="*/ 42 h 43"/>
                  <a:gd name="T90" fmla="*/ 15 w 21"/>
                  <a:gd name="T91" fmla="*/ 36 h 43"/>
                  <a:gd name="T92" fmla="*/ 18 w 21"/>
                  <a:gd name="T93" fmla="*/ 35 h 43"/>
                  <a:gd name="T94" fmla="*/ 20 w 21"/>
                  <a:gd name="T95" fmla="*/ 32 h 43"/>
                  <a:gd name="T96" fmla="*/ 21 w 21"/>
                  <a:gd name="T97" fmla="*/ 28 h 43"/>
                  <a:gd name="T98" fmla="*/ 19 w 21"/>
                  <a:gd name="T99" fmla="*/ 22 h 43"/>
                  <a:gd name="T100" fmla="*/ 15 w 21"/>
                  <a:gd name="T101" fmla="*/ 19 h 43"/>
                  <a:gd name="T102" fmla="*/ 13 w 21"/>
                  <a:gd name="T103" fmla="*/ 31 h 43"/>
                  <a:gd name="T104" fmla="*/ 10 w 21"/>
                  <a:gd name="T105" fmla="*/ 32 h 43"/>
                  <a:gd name="T106" fmla="*/ 10 w 21"/>
                  <a:gd name="T107" fmla="*/ 23 h 43"/>
                  <a:gd name="T108" fmla="*/ 12 w 21"/>
                  <a:gd name="T109" fmla="*/ 24 h 43"/>
                  <a:gd name="T110" fmla="*/ 13 w 21"/>
                  <a:gd name="T111" fmla="*/ 31 h 43"/>
                  <a:gd name="T112" fmla="*/ 12 w 21"/>
                  <a:gd name="T113" fmla="*/ 18 h 43"/>
                  <a:gd name="T114" fmla="*/ 9 w 21"/>
                  <a:gd name="T115" fmla="*/ 17 h 43"/>
                  <a:gd name="T116" fmla="*/ 9 w 21"/>
                  <a:gd name="T117" fmla="*/ 10 h 43"/>
                  <a:gd name="T118" fmla="*/ 12 w 21"/>
                  <a:gd name="T119" fmla="*/ 10 h 43"/>
                  <a:gd name="T120" fmla="*/ 12 w 21"/>
                  <a:gd name="T121" fmla="*/ 1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21" h="43">
                    <a:moveTo>
                      <a:pt x="15" y="19"/>
                    </a:move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1"/>
                      <a:pt x="17" y="11"/>
                      <a:pt x="18" y="11"/>
                    </a:cubicBezTo>
                    <a:cubicBezTo>
                      <a:pt x="18" y="11"/>
                      <a:pt x="19" y="11"/>
                      <a:pt x="19" y="10"/>
                    </a:cubicBezTo>
                    <a:cubicBezTo>
                      <a:pt x="19" y="10"/>
                      <a:pt x="19" y="9"/>
                      <a:pt x="19" y="9"/>
                    </a:cubicBezTo>
                    <a:cubicBezTo>
                      <a:pt x="19" y="8"/>
                      <a:pt x="20" y="8"/>
                      <a:pt x="20" y="7"/>
                    </a:cubicBezTo>
                    <a:cubicBezTo>
                      <a:pt x="20" y="6"/>
                      <a:pt x="19" y="6"/>
                      <a:pt x="19" y="6"/>
                    </a:cubicBezTo>
                    <a:cubicBezTo>
                      <a:pt x="19" y="6"/>
                      <a:pt x="18" y="6"/>
                      <a:pt x="18" y="6"/>
                    </a:cubicBezTo>
                    <a:cubicBezTo>
                      <a:pt x="18" y="6"/>
                      <a:pt x="17" y="6"/>
                      <a:pt x="17" y="5"/>
                    </a:cubicBezTo>
                    <a:cubicBezTo>
                      <a:pt x="16" y="5"/>
                      <a:pt x="16" y="5"/>
                      <a:pt x="15" y="5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1"/>
                      <a:pt x="14" y="0"/>
                      <a:pt x="13" y="0"/>
                    </a:cubicBezTo>
                    <a:cubicBezTo>
                      <a:pt x="12" y="0"/>
                      <a:pt x="12" y="1"/>
                      <a:pt x="12" y="1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1" y="5"/>
                      <a:pt x="10" y="5"/>
                      <a:pt x="9" y="5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0"/>
                      <a:pt x="8" y="0"/>
                    </a:cubicBezTo>
                    <a:cubicBezTo>
                      <a:pt x="7" y="0"/>
                      <a:pt x="6" y="1"/>
                      <a:pt x="6" y="1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5" y="7"/>
                      <a:pt x="4" y="7"/>
                      <a:pt x="3" y="8"/>
                    </a:cubicBezTo>
                    <a:cubicBezTo>
                      <a:pt x="2" y="9"/>
                      <a:pt x="2" y="9"/>
                      <a:pt x="1" y="10"/>
                    </a:cubicBezTo>
                    <a:cubicBezTo>
                      <a:pt x="1" y="12"/>
                      <a:pt x="1" y="13"/>
                      <a:pt x="1" y="14"/>
                    </a:cubicBezTo>
                    <a:cubicBezTo>
                      <a:pt x="1" y="15"/>
                      <a:pt x="1" y="16"/>
                      <a:pt x="1" y="17"/>
                    </a:cubicBezTo>
                    <a:cubicBezTo>
                      <a:pt x="2" y="18"/>
                      <a:pt x="3" y="19"/>
                      <a:pt x="3" y="20"/>
                    </a:cubicBezTo>
                    <a:cubicBezTo>
                      <a:pt x="4" y="21"/>
                      <a:pt x="5" y="21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6" y="32"/>
                      <a:pt x="5" y="32"/>
                      <a:pt x="4" y="31"/>
                    </a:cubicBezTo>
                    <a:cubicBezTo>
                      <a:pt x="3" y="31"/>
                      <a:pt x="2" y="31"/>
                      <a:pt x="1" y="31"/>
                    </a:cubicBezTo>
                    <a:cubicBezTo>
                      <a:pt x="1" y="31"/>
                      <a:pt x="1" y="31"/>
                      <a:pt x="1" y="31"/>
                    </a:cubicBezTo>
                    <a:cubicBezTo>
                      <a:pt x="1" y="32"/>
                      <a:pt x="0" y="32"/>
                      <a:pt x="0" y="33"/>
                    </a:cubicBezTo>
                    <a:cubicBezTo>
                      <a:pt x="0" y="33"/>
                      <a:pt x="0" y="34"/>
                      <a:pt x="0" y="34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1" y="36"/>
                      <a:pt x="2" y="36"/>
                      <a:pt x="3" y="37"/>
                    </a:cubicBezTo>
                    <a:cubicBezTo>
                      <a:pt x="4" y="37"/>
                      <a:pt x="6" y="37"/>
                      <a:pt x="7" y="37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7" y="43"/>
                      <a:pt x="8" y="43"/>
                      <a:pt x="9" y="43"/>
                    </a:cubicBezTo>
                    <a:cubicBezTo>
                      <a:pt x="9" y="43"/>
                      <a:pt x="10" y="43"/>
                      <a:pt x="10" y="42"/>
                    </a:cubicBezTo>
                    <a:cubicBezTo>
                      <a:pt x="10" y="37"/>
                      <a:pt x="10" y="37"/>
                      <a:pt x="10" y="37"/>
                    </a:cubicBezTo>
                    <a:cubicBezTo>
                      <a:pt x="11" y="37"/>
                      <a:pt x="12" y="37"/>
                      <a:pt x="13" y="37"/>
                    </a:cubicBezTo>
                    <a:cubicBezTo>
                      <a:pt x="13" y="42"/>
                      <a:pt x="13" y="42"/>
                      <a:pt x="13" y="42"/>
                    </a:cubicBezTo>
                    <a:cubicBezTo>
                      <a:pt x="13" y="43"/>
                      <a:pt x="13" y="43"/>
                      <a:pt x="14" y="43"/>
                    </a:cubicBezTo>
                    <a:cubicBezTo>
                      <a:pt x="15" y="43"/>
                      <a:pt x="16" y="42"/>
                      <a:pt x="16" y="42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6" y="36"/>
                      <a:pt x="17" y="35"/>
                      <a:pt x="18" y="35"/>
                    </a:cubicBezTo>
                    <a:cubicBezTo>
                      <a:pt x="19" y="34"/>
                      <a:pt x="20" y="33"/>
                      <a:pt x="20" y="32"/>
                    </a:cubicBezTo>
                    <a:cubicBezTo>
                      <a:pt x="21" y="31"/>
                      <a:pt x="21" y="30"/>
                      <a:pt x="21" y="28"/>
                    </a:cubicBezTo>
                    <a:cubicBezTo>
                      <a:pt x="21" y="25"/>
                      <a:pt x="21" y="24"/>
                      <a:pt x="19" y="22"/>
                    </a:cubicBezTo>
                    <a:cubicBezTo>
                      <a:pt x="18" y="21"/>
                      <a:pt x="17" y="20"/>
                      <a:pt x="15" y="19"/>
                    </a:cubicBezTo>
                    <a:close/>
                    <a:moveTo>
                      <a:pt x="13" y="31"/>
                    </a:moveTo>
                    <a:cubicBezTo>
                      <a:pt x="12" y="32"/>
                      <a:pt x="11" y="32"/>
                      <a:pt x="10" y="32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1" y="24"/>
                      <a:pt x="12" y="24"/>
                      <a:pt x="12" y="24"/>
                    </a:cubicBezTo>
                    <a:lnTo>
                      <a:pt x="13" y="31"/>
                    </a:lnTo>
                    <a:close/>
                    <a:moveTo>
                      <a:pt x="12" y="18"/>
                    </a:moveTo>
                    <a:cubicBezTo>
                      <a:pt x="11" y="18"/>
                      <a:pt x="10" y="17"/>
                      <a:pt x="9" y="17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10" y="10"/>
                      <a:pt x="11" y="10"/>
                      <a:pt x="12" y="10"/>
                    </a:cubicBezTo>
                    <a:lnTo>
                      <a:pt x="12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127"/>
              <p:cNvSpPr/>
              <p:nvPr/>
            </p:nvSpPr>
            <p:spPr bwMode="auto">
              <a:xfrm>
                <a:off x="3793" y="1798"/>
                <a:ext cx="11" cy="31"/>
              </a:xfrm>
              <a:custGeom>
                <a:avLst/>
                <a:gdLst>
                  <a:gd name="T0" fmla="*/ 0 w 5"/>
                  <a:gd name="T1" fmla="*/ 11 h 13"/>
                  <a:gd name="T2" fmla="*/ 2 w 5"/>
                  <a:gd name="T3" fmla="*/ 13 h 13"/>
                  <a:gd name="T4" fmla="*/ 3 w 5"/>
                  <a:gd name="T5" fmla="*/ 13 h 13"/>
                  <a:gd name="T6" fmla="*/ 5 w 5"/>
                  <a:gd name="T7" fmla="*/ 11 h 13"/>
                  <a:gd name="T8" fmla="*/ 5 w 5"/>
                  <a:gd name="T9" fmla="*/ 2 h 13"/>
                  <a:gd name="T10" fmla="*/ 3 w 5"/>
                  <a:gd name="T11" fmla="*/ 0 h 13"/>
                  <a:gd name="T12" fmla="*/ 2 w 5"/>
                  <a:gd name="T13" fmla="*/ 0 h 13"/>
                  <a:gd name="T14" fmla="*/ 0 w 5"/>
                  <a:gd name="T15" fmla="*/ 2 h 13"/>
                  <a:gd name="T16" fmla="*/ 0 w 5"/>
                  <a:gd name="T17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3">
                    <a:moveTo>
                      <a:pt x="0" y="11"/>
                    </a:moveTo>
                    <a:cubicBezTo>
                      <a:pt x="0" y="12"/>
                      <a:pt x="1" y="13"/>
                      <a:pt x="2" y="13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4" y="13"/>
                      <a:pt x="5" y="12"/>
                      <a:pt x="5" y="1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1"/>
                      <a:pt x="4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128"/>
              <p:cNvSpPr/>
              <p:nvPr/>
            </p:nvSpPr>
            <p:spPr bwMode="auto">
              <a:xfrm>
                <a:off x="3774" y="1791"/>
                <a:ext cx="14" cy="38"/>
              </a:xfrm>
              <a:custGeom>
                <a:avLst/>
                <a:gdLst>
                  <a:gd name="T0" fmla="*/ 0 w 6"/>
                  <a:gd name="T1" fmla="*/ 14 h 16"/>
                  <a:gd name="T2" fmla="*/ 2 w 6"/>
                  <a:gd name="T3" fmla="*/ 16 h 16"/>
                  <a:gd name="T4" fmla="*/ 4 w 6"/>
                  <a:gd name="T5" fmla="*/ 16 h 16"/>
                  <a:gd name="T6" fmla="*/ 6 w 6"/>
                  <a:gd name="T7" fmla="*/ 14 h 16"/>
                  <a:gd name="T8" fmla="*/ 6 w 6"/>
                  <a:gd name="T9" fmla="*/ 1 h 16"/>
                  <a:gd name="T10" fmla="*/ 4 w 6"/>
                  <a:gd name="T11" fmla="*/ 0 h 16"/>
                  <a:gd name="T12" fmla="*/ 2 w 6"/>
                  <a:gd name="T13" fmla="*/ 0 h 16"/>
                  <a:gd name="T14" fmla="*/ 0 w 6"/>
                  <a:gd name="T15" fmla="*/ 1 h 16"/>
                  <a:gd name="T16" fmla="*/ 0 w 6"/>
                  <a:gd name="T17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16">
                    <a:moveTo>
                      <a:pt x="0" y="14"/>
                    </a:moveTo>
                    <a:cubicBezTo>
                      <a:pt x="0" y="15"/>
                      <a:pt x="1" y="16"/>
                      <a:pt x="2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5" y="16"/>
                      <a:pt x="6" y="15"/>
                      <a:pt x="6" y="14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0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lnTo>
                      <a:pt x="0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129"/>
              <p:cNvSpPr/>
              <p:nvPr/>
            </p:nvSpPr>
            <p:spPr bwMode="auto">
              <a:xfrm>
                <a:off x="3755" y="1779"/>
                <a:ext cx="14" cy="50"/>
              </a:xfrm>
              <a:custGeom>
                <a:avLst/>
                <a:gdLst>
                  <a:gd name="T0" fmla="*/ 0 w 6"/>
                  <a:gd name="T1" fmla="*/ 19 h 21"/>
                  <a:gd name="T2" fmla="*/ 2 w 6"/>
                  <a:gd name="T3" fmla="*/ 21 h 21"/>
                  <a:gd name="T4" fmla="*/ 4 w 6"/>
                  <a:gd name="T5" fmla="*/ 21 h 21"/>
                  <a:gd name="T6" fmla="*/ 6 w 6"/>
                  <a:gd name="T7" fmla="*/ 19 h 21"/>
                  <a:gd name="T8" fmla="*/ 6 w 6"/>
                  <a:gd name="T9" fmla="*/ 2 h 21"/>
                  <a:gd name="T10" fmla="*/ 4 w 6"/>
                  <a:gd name="T11" fmla="*/ 0 h 21"/>
                  <a:gd name="T12" fmla="*/ 2 w 6"/>
                  <a:gd name="T13" fmla="*/ 0 h 21"/>
                  <a:gd name="T14" fmla="*/ 0 w 6"/>
                  <a:gd name="T15" fmla="*/ 2 h 21"/>
                  <a:gd name="T16" fmla="*/ 0 w 6"/>
                  <a:gd name="T17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21">
                    <a:moveTo>
                      <a:pt x="0" y="19"/>
                    </a:moveTo>
                    <a:cubicBezTo>
                      <a:pt x="0" y="20"/>
                      <a:pt x="1" y="21"/>
                      <a:pt x="2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6" y="20"/>
                      <a:pt x="6" y="19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1"/>
                      <a:pt x="5" y="0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lnTo>
                      <a:pt x="0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130"/>
              <p:cNvSpPr/>
              <p:nvPr/>
            </p:nvSpPr>
            <p:spPr bwMode="auto">
              <a:xfrm>
                <a:off x="3909" y="1539"/>
                <a:ext cx="7" cy="12"/>
              </a:xfrm>
              <a:custGeom>
                <a:avLst/>
                <a:gdLst>
                  <a:gd name="T0" fmla="*/ 0 w 3"/>
                  <a:gd name="T1" fmla="*/ 5 h 5"/>
                  <a:gd name="T2" fmla="*/ 1 w 3"/>
                  <a:gd name="T3" fmla="*/ 5 h 5"/>
                  <a:gd name="T4" fmla="*/ 2 w 3"/>
                  <a:gd name="T5" fmla="*/ 5 h 5"/>
                  <a:gd name="T6" fmla="*/ 3 w 3"/>
                  <a:gd name="T7" fmla="*/ 5 h 5"/>
                  <a:gd name="T8" fmla="*/ 3 w 3"/>
                  <a:gd name="T9" fmla="*/ 0 h 5"/>
                  <a:gd name="T10" fmla="*/ 2 w 3"/>
                  <a:gd name="T11" fmla="*/ 0 h 5"/>
                  <a:gd name="T12" fmla="*/ 1 w 3"/>
                  <a:gd name="T13" fmla="*/ 0 h 5"/>
                  <a:gd name="T14" fmla="*/ 0 w 3"/>
                  <a:gd name="T15" fmla="*/ 0 h 5"/>
                  <a:gd name="T16" fmla="*/ 0 w 3"/>
                  <a:gd name="T17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5">
                    <a:moveTo>
                      <a:pt x="0" y="5"/>
                    </a:moveTo>
                    <a:cubicBezTo>
                      <a:pt x="0" y="5"/>
                      <a:pt x="1" y="5"/>
                      <a:pt x="1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3" y="5"/>
                      <a:pt x="3" y="5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0"/>
                    </a:cubicBez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131"/>
              <p:cNvSpPr/>
              <p:nvPr/>
            </p:nvSpPr>
            <p:spPr bwMode="auto">
              <a:xfrm>
                <a:off x="3902" y="1535"/>
                <a:ext cx="4" cy="16"/>
              </a:xfrm>
              <a:custGeom>
                <a:avLst/>
                <a:gdLst>
                  <a:gd name="T0" fmla="*/ 0 w 2"/>
                  <a:gd name="T1" fmla="*/ 7 h 7"/>
                  <a:gd name="T2" fmla="*/ 1 w 2"/>
                  <a:gd name="T3" fmla="*/ 7 h 7"/>
                  <a:gd name="T4" fmla="*/ 1 w 2"/>
                  <a:gd name="T5" fmla="*/ 7 h 7"/>
                  <a:gd name="T6" fmla="*/ 2 w 2"/>
                  <a:gd name="T7" fmla="*/ 7 h 7"/>
                  <a:gd name="T8" fmla="*/ 2 w 2"/>
                  <a:gd name="T9" fmla="*/ 1 h 7"/>
                  <a:gd name="T10" fmla="*/ 1 w 2"/>
                  <a:gd name="T11" fmla="*/ 0 h 7"/>
                  <a:gd name="T12" fmla="*/ 1 w 2"/>
                  <a:gd name="T13" fmla="*/ 0 h 7"/>
                  <a:gd name="T14" fmla="*/ 0 w 2"/>
                  <a:gd name="T15" fmla="*/ 1 h 7"/>
                  <a:gd name="T16" fmla="*/ 0 w 2"/>
                  <a:gd name="T17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" h="7">
                    <a:moveTo>
                      <a:pt x="0" y="7"/>
                    </a:moveTo>
                    <a:cubicBezTo>
                      <a:pt x="0" y="7"/>
                      <a:pt x="0" y="7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132"/>
              <p:cNvSpPr/>
              <p:nvPr/>
            </p:nvSpPr>
            <p:spPr bwMode="auto">
              <a:xfrm>
                <a:off x="3892" y="1530"/>
                <a:ext cx="7" cy="21"/>
              </a:xfrm>
              <a:custGeom>
                <a:avLst/>
                <a:gdLst>
                  <a:gd name="T0" fmla="*/ 0 w 3"/>
                  <a:gd name="T1" fmla="*/ 9 h 9"/>
                  <a:gd name="T2" fmla="*/ 1 w 3"/>
                  <a:gd name="T3" fmla="*/ 9 h 9"/>
                  <a:gd name="T4" fmla="*/ 2 w 3"/>
                  <a:gd name="T5" fmla="*/ 9 h 9"/>
                  <a:gd name="T6" fmla="*/ 3 w 3"/>
                  <a:gd name="T7" fmla="*/ 9 h 9"/>
                  <a:gd name="T8" fmla="*/ 3 w 3"/>
                  <a:gd name="T9" fmla="*/ 1 h 9"/>
                  <a:gd name="T10" fmla="*/ 2 w 3"/>
                  <a:gd name="T11" fmla="*/ 0 h 9"/>
                  <a:gd name="T12" fmla="*/ 1 w 3"/>
                  <a:gd name="T13" fmla="*/ 0 h 9"/>
                  <a:gd name="T14" fmla="*/ 0 w 3"/>
                  <a:gd name="T15" fmla="*/ 1 h 9"/>
                  <a:gd name="T16" fmla="*/ 0 w 3"/>
                  <a:gd name="T17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9">
                    <a:moveTo>
                      <a:pt x="0" y="9"/>
                    </a:moveTo>
                    <a:cubicBezTo>
                      <a:pt x="0" y="9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3" y="9"/>
                      <a:pt x="3" y="9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lnTo>
                      <a:pt x="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133"/>
              <p:cNvSpPr/>
              <p:nvPr/>
            </p:nvSpPr>
            <p:spPr bwMode="auto">
              <a:xfrm>
                <a:off x="3757" y="2161"/>
                <a:ext cx="17" cy="36"/>
              </a:xfrm>
              <a:custGeom>
                <a:avLst/>
                <a:gdLst>
                  <a:gd name="T0" fmla="*/ 0 w 7"/>
                  <a:gd name="T1" fmla="*/ 13 h 15"/>
                  <a:gd name="T2" fmla="*/ 2 w 7"/>
                  <a:gd name="T3" fmla="*/ 15 h 15"/>
                  <a:gd name="T4" fmla="*/ 5 w 7"/>
                  <a:gd name="T5" fmla="*/ 15 h 15"/>
                  <a:gd name="T6" fmla="*/ 7 w 7"/>
                  <a:gd name="T7" fmla="*/ 13 h 15"/>
                  <a:gd name="T8" fmla="*/ 7 w 7"/>
                  <a:gd name="T9" fmla="*/ 2 h 15"/>
                  <a:gd name="T10" fmla="*/ 5 w 7"/>
                  <a:gd name="T11" fmla="*/ 0 h 15"/>
                  <a:gd name="T12" fmla="*/ 2 w 7"/>
                  <a:gd name="T13" fmla="*/ 0 h 15"/>
                  <a:gd name="T14" fmla="*/ 0 w 7"/>
                  <a:gd name="T15" fmla="*/ 2 h 15"/>
                  <a:gd name="T16" fmla="*/ 0 w 7"/>
                  <a:gd name="T17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5">
                    <a:moveTo>
                      <a:pt x="0" y="13"/>
                    </a:moveTo>
                    <a:cubicBezTo>
                      <a:pt x="0" y="14"/>
                      <a:pt x="1" y="15"/>
                      <a:pt x="2" y="15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6" y="15"/>
                      <a:pt x="7" y="14"/>
                      <a:pt x="7" y="1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6" y="0"/>
                      <a:pt x="5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134"/>
              <p:cNvSpPr/>
              <p:nvPr/>
            </p:nvSpPr>
            <p:spPr bwMode="auto">
              <a:xfrm>
                <a:off x="3736" y="2152"/>
                <a:ext cx="14" cy="45"/>
              </a:xfrm>
              <a:custGeom>
                <a:avLst/>
                <a:gdLst>
                  <a:gd name="T0" fmla="*/ 0 w 6"/>
                  <a:gd name="T1" fmla="*/ 17 h 19"/>
                  <a:gd name="T2" fmla="*/ 2 w 6"/>
                  <a:gd name="T3" fmla="*/ 19 h 19"/>
                  <a:gd name="T4" fmla="*/ 4 w 6"/>
                  <a:gd name="T5" fmla="*/ 19 h 19"/>
                  <a:gd name="T6" fmla="*/ 6 w 6"/>
                  <a:gd name="T7" fmla="*/ 17 h 19"/>
                  <a:gd name="T8" fmla="*/ 6 w 6"/>
                  <a:gd name="T9" fmla="*/ 2 h 19"/>
                  <a:gd name="T10" fmla="*/ 4 w 6"/>
                  <a:gd name="T11" fmla="*/ 0 h 19"/>
                  <a:gd name="T12" fmla="*/ 2 w 6"/>
                  <a:gd name="T13" fmla="*/ 0 h 19"/>
                  <a:gd name="T14" fmla="*/ 0 w 6"/>
                  <a:gd name="T15" fmla="*/ 2 h 19"/>
                  <a:gd name="T16" fmla="*/ 0 w 6"/>
                  <a:gd name="T17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19">
                    <a:moveTo>
                      <a:pt x="0" y="17"/>
                    </a:moveTo>
                    <a:cubicBezTo>
                      <a:pt x="0" y="18"/>
                      <a:pt x="1" y="19"/>
                      <a:pt x="2" y="19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6" y="19"/>
                      <a:pt x="6" y="18"/>
                      <a:pt x="6" y="17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0"/>
                      <a:pt x="6" y="0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2"/>
                    </a:cubicBezTo>
                    <a:lnTo>
                      <a:pt x="0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135"/>
              <p:cNvSpPr/>
              <p:nvPr/>
            </p:nvSpPr>
            <p:spPr bwMode="auto">
              <a:xfrm>
                <a:off x="3712" y="2137"/>
                <a:ext cx="17" cy="60"/>
              </a:xfrm>
              <a:custGeom>
                <a:avLst/>
                <a:gdLst>
                  <a:gd name="T0" fmla="*/ 1 w 7"/>
                  <a:gd name="T1" fmla="*/ 23 h 25"/>
                  <a:gd name="T2" fmla="*/ 3 w 7"/>
                  <a:gd name="T3" fmla="*/ 25 h 25"/>
                  <a:gd name="T4" fmla="*/ 5 w 7"/>
                  <a:gd name="T5" fmla="*/ 25 h 25"/>
                  <a:gd name="T6" fmla="*/ 7 w 7"/>
                  <a:gd name="T7" fmla="*/ 23 h 25"/>
                  <a:gd name="T8" fmla="*/ 7 w 7"/>
                  <a:gd name="T9" fmla="*/ 2 h 25"/>
                  <a:gd name="T10" fmla="*/ 5 w 7"/>
                  <a:gd name="T11" fmla="*/ 0 h 25"/>
                  <a:gd name="T12" fmla="*/ 3 w 7"/>
                  <a:gd name="T13" fmla="*/ 0 h 25"/>
                  <a:gd name="T14" fmla="*/ 0 w 7"/>
                  <a:gd name="T15" fmla="*/ 2 h 25"/>
                  <a:gd name="T16" fmla="*/ 1 w 7"/>
                  <a:gd name="T17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25">
                    <a:moveTo>
                      <a:pt x="1" y="23"/>
                    </a:moveTo>
                    <a:cubicBezTo>
                      <a:pt x="1" y="24"/>
                      <a:pt x="1" y="25"/>
                      <a:pt x="3" y="25"/>
                    </a:cubicBezTo>
                    <a:cubicBezTo>
                      <a:pt x="5" y="25"/>
                      <a:pt x="5" y="25"/>
                      <a:pt x="5" y="25"/>
                    </a:cubicBezTo>
                    <a:cubicBezTo>
                      <a:pt x="6" y="25"/>
                      <a:pt x="7" y="24"/>
                      <a:pt x="7" y="2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6" y="0"/>
                      <a:pt x="5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lnTo>
                      <a:pt x="1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136"/>
              <p:cNvSpPr>
                <a:spLocks noEditPoints="1"/>
              </p:cNvSpPr>
              <p:nvPr/>
            </p:nvSpPr>
            <p:spPr bwMode="auto">
              <a:xfrm>
                <a:off x="4089" y="2612"/>
                <a:ext cx="78" cy="78"/>
              </a:xfrm>
              <a:custGeom>
                <a:avLst/>
                <a:gdLst>
                  <a:gd name="T0" fmla="*/ 16 w 33"/>
                  <a:gd name="T1" fmla="*/ 0 h 33"/>
                  <a:gd name="T2" fmla="*/ 0 w 33"/>
                  <a:gd name="T3" fmla="*/ 17 h 33"/>
                  <a:gd name="T4" fmla="*/ 17 w 33"/>
                  <a:gd name="T5" fmla="*/ 33 h 33"/>
                  <a:gd name="T6" fmla="*/ 32 w 33"/>
                  <a:gd name="T7" fmla="*/ 16 h 33"/>
                  <a:gd name="T8" fmla="*/ 16 w 33"/>
                  <a:gd name="T9" fmla="*/ 0 h 33"/>
                  <a:gd name="T10" fmla="*/ 17 w 33"/>
                  <a:gd name="T11" fmla="*/ 29 h 33"/>
                  <a:gd name="T12" fmla="*/ 3 w 33"/>
                  <a:gd name="T13" fmla="*/ 17 h 33"/>
                  <a:gd name="T14" fmla="*/ 16 w 33"/>
                  <a:gd name="T15" fmla="*/ 4 h 33"/>
                  <a:gd name="T16" fmla="*/ 29 w 33"/>
                  <a:gd name="T17" fmla="*/ 16 h 33"/>
                  <a:gd name="T18" fmla="*/ 17 w 33"/>
                  <a:gd name="T19" fmla="*/ 2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3" h="33">
                    <a:moveTo>
                      <a:pt x="16" y="0"/>
                    </a:moveTo>
                    <a:cubicBezTo>
                      <a:pt x="7" y="1"/>
                      <a:pt x="0" y="8"/>
                      <a:pt x="0" y="17"/>
                    </a:cubicBezTo>
                    <a:cubicBezTo>
                      <a:pt x="0" y="26"/>
                      <a:pt x="8" y="33"/>
                      <a:pt x="17" y="33"/>
                    </a:cubicBezTo>
                    <a:cubicBezTo>
                      <a:pt x="26" y="32"/>
                      <a:pt x="33" y="25"/>
                      <a:pt x="32" y="16"/>
                    </a:cubicBezTo>
                    <a:cubicBezTo>
                      <a:pt x="32" y="7"/>
                      <a:pt x="25" y="0"/>
                      <a:pt x="16" y="0"/>
                    </a:cubicBezTo>
                    <a:close/>
                    <a:moveTo>
                      <a:pt x="17" y="29"/>
                    </a:moveTo>
                    <a:cubicBezTo>
                      <a:pt x="10" y="30"/>
                      <a:pt x="4" y="24"/>
                      <a:pt x="3" y="17"/>
                    </a:cubicBezTo>
                    <a:cubicBezTo>
                      <a:pt x="3" y="10"/>
                      <a:pt x="9" y="4"/>
                      <a:pt x="16" y="4"/>
                    </a:cubicBezTo>
                    <a:cubicBezTo>
                      <a:pt x="23" y="3"/>
                      <a:pt x="29" y="9"/>
                      <a:pt x="29" y="16"/>
                    </a:cubicBezTo>
                    <a:cubicBezTo>
                      <a:pt x="29" y="23"/>
                      <a:pt x="24" y="29"/>
                      <a:pt x="17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137"/>
              <p:cNvSpPr/>
              <p:nvPr/>
            </p:nvSpPr>
            <p:spPr bwMode="auto">
              <a:xfrm>
                <a:off x="4108" y="2633"/>
                <a:ext cx="40" cy="36"/>
              </a:xfrm>
              <a:custGeom>
                <a:avLst/>
                <a:gdLst>
                  <a:gd name="T0" fmla="*/ 11 w 17"/>
                  <a:gd name="T1" fmla="*/ 13 h 15"/>
                  <a:gd name="T2" fmla="*/ 6 w 17"/>
                  <a:gd name="T3" fmla="*/ 10 h 15"/>
                  <a:gd name="T4" fmla="*/ 10 w 17"/>
                  <a:gd name="T5" fmla="*/ 10 h 15"/>
                  <a:gd name="T6" fmla="*/ 11 w 17"/>
                  <a:gd name="T7" fmla="*/ 9 h 15"/>
                  <a:gd name="T8" fmla="*/ 10 w 17"/>
                  <a:gd name="T9" fmla="*/ 8 h 15"/>
                  <a:gd name="T10" fmla="*/ 5 w 17"/>
                  <a:gd name="T11" fmla="*/ 8 h 15"/>
                  <a:gd name="T12" fmla="*/ 5 w 17"/>
                  <a:gd name="T13" fmla="*/ 8 h 15"/>
                  <a:gd name="T14" fmla="*/ 5 w 17"/>
                  <a:gd name="T15" fmla="*/ 7 h 15"/>
                  <a:gd name="T16" fmla="*/ 10 w 17"/>
                  <a:gd name="T17" fmla="*/ 7 h 15"/>
                  <a:gd name="T18" fmla="*/ 11 w 17"/>
                  <a:gd name="T19" fmla="*/ 6 h 15"/>
                  <a:gd name="T20" fmla="*/ 10 w 17"/>
                  <a:gd name="T21" fmla="*/ 5 h 15"/>
                  <a:gd name="T22" fmla="*/ 6 w 17"/>
                  <a:gd name="T23" fmla="*/ 5 h 15"/>
                  <a:gd name="T24" fmla="*/ 10 w 17"/>
                  <a:gd name="T25" fmla="*/ 2 h 15"/>
                  <a:gd name="T26" fmla="*/ 14 w 17"/>
                  <a:gd name="T27" fmla="*/ 3 h 15"/>
                  <a:gd name="T28" fmla="*/ 17 w 17"/>
                  <a:gd name="T29" fmla="*/ 3 h 15"/>
                  <a:gd name="T30" fmla="*/ 10 w 17"/>
                  <a:gd name="T31" fmla="*/ 0 h 15"/>
                  <a:gd name="T32" fmla="*/ 3 w 17"/>
                  <a:gd name="T33" fmla="*/ 5 h 15"/>
                  <a:gd name="T34" fmla="*/ 1 w 17"/>
                  <a:gd name="T35" fmla="*/ 5 h 15"/>
                  <a:gd name="T36" fmla="*/ 0 w 17"/>
                  <a:gd name="T37" fmla="*/ 6 h 15"/>
                  <a:gd name="T38" fmla="*/ 1 w 17"/>
                  <a:gd name="T39" fmla="*/ 7 h 15"/>
                  <a:gd name="T40" fmla="*/ 3 w 17"/>
                  <a:gd name="T41" fmla="*/ 7 h 15"/>
                  <a:gd name="T42" fmla="*/ 3 w 17"/>
                  <a:gd name="T43" fmla="*/ 8 h 15"/>
                  <a:gd name="T44" fmla="*/ 3 w 17"/>
                  <a:gd name="T45" fmla="*/ 8 h 15"/>
                  <a:gd name="T46" fmla="*/ 1 w 17"/>
                  <a:gd name="T47" fmla="*/ 8 h 15"/>
                  <a:gd name="T48" fmla="*/ 0 w 17"/>
                  <a:gd name="T49" fmla="*/ 9 h 15"/>
                  <a:gd name="T50" fmla="*/ 1 w 17"/>
                  <a:gd name="T51" fmla="*/ 10 h 15"/>
                  <a:gd name="T52" fmla="*/ 4 w 17"/>
                  <a:gd name="T53" fmla="*/ 10 h 15"/>
                  <a:gd name="T54" fmla="*/ 11 w 17"/>
                  <a:gd name="T55" fmla="*/ 15 h 15"/>
                  <a:gd name="T56" fmla="*/ 17 w 17"/>
                  <a:gd name="T57" fmla="*/ 11 h 15"/>
                  <a:gd name="T58" fmla="*/ 14 w 17"/>
                  <a:gd name="T59" fmla="*/ 11 h 15"/>
                  <a:gd name="T60" fmla="*/ 11 w 17"/>
                  <a:gd name="T61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7" h="15">
                    <a:moveTo>
                      <a:pt x="11" y="13"/>
                    </a:moveTo>
                    <a:cubicBezTo>
                      <a:pt x="9" y="13"/>
                      <a:pt x="7" y="12"/>
                      <a:pt x="6" y="10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1" y="10"/>
                      <a:pt x="11" y="9"/>
                    </a:cubicBezTo>
                    <a:cubicBezTo>
                      <a:pt x="11" y="9"/>
                      <a:pt x="10" y="8"/>
                      <a:pt x="10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1" y="6"/>
                      <a:pt x="11" y="6"/>
                    </a:cubicBezTo>
                    <a:cubicBezTo>
                      <a:pt x="11" y="5"/>
                      <a:pt x="10" y="5"/>
                      <a:pt x="10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3"/>
                      <a:pt x="9" y="2"/>
                      <a:pt x="10" y="2"/>
                    </a:cubicBezTo>
                    <a:cubicBezTo>
                      <a:pt x="12" y="2"/>
                      <a:pt x="13" y="3"/>
                      <a:pt x="14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5" y="1"/>
                      <a:pt x="13" y="0"/>
                      <a:pt x="10" y="0"/>
                    </a:cubicBezTo>
                    <a:cubicBezTo>
                      <a:pt x="7" y="0"/>
                      <a:pt x="4" y="2"/>
                      <a:pt x="3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6"/>
                    </a:cubicBezTo>
                    <a:cubicBezTo>
                      <a:pt x="0" y="6"/>
                      <a:pt x="0" y="7"/>
                      <a:pt x="1" y="7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7"/>
                      <a:pt x="3" y="7"/>
                      <a:pt x="3" y="8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0" y="10"/>
                      <a:pt x="0" y="11"/>
                      <a:pt x="1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5" y="13"/>
                      <a:pt x="7" y="15"/>
                      <a:pt x="11" y="15"/>
                    </a:cubicBezTo>
                    <a:cubicBezTo>
                      <a:pt x="13" y="15"/>
                      <a:pt x="16" y="14"/>
                      <a:pt x="17" y="11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3" y="12"/>
                      <a:pt x="12" y="13"/>
                      <a:pt x="11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138"/>
              <p:cNvSpPr>
                <a:spLocks noEditPoints="1"/>
              </p:cNvSpPr>
              <p:nvPr/>
            </p:nvSpPr>
            <p:spPr bwMode="auto">
              <a:xfrm>
                <a:off x="3767" y="2199"/>
                <a:ext cx="35" cy="36"/>
              </a:xfrm>
              <a:custGeom>
                <a:avLst/>
                <a:gdLst>
                  <a:gd name="T0" fmla="*/ 7 w 15"/>
                  <a:gd name="T1" fmla="*/ 0 h 15"/>
                  <a:gd name="T2" fmla="*/ 0 w 15"/>
                  <a:gd name="T3" fmla="*/ 7 h 15"/>
                  <a:gd name="T4" fmla="*/ 8 w 15"/>
                  <a:gd name="T5" fmla="*/ 15 h 15"/>
                  <a:gd name="T6" fmla="*/ 15 w 15"/>
                  <a:gd name="T7" fmla="*/ 7 h 15"/>
                  <a:gd name="T8" fmla="*/ 7 w 15"/>
                  <a:gd name="T9" fmla="*/ 0 h 15"/>
                  <a:gd name="T10" fmla="*/ 8 w 15"/>
                  <a:gd name="T11" fmla="*/ 13 h 15"/>
                  <a:gd name="T12" fmla="*/ 2 w 15"/>
                  <a:gd name="T13" fmla="*/ 7 h 15"/>
                  <a:gd name="T14" fmla="*/ 7 w 15"/>
                  <a:gd name="T15" fmla="*/ 1 h 15"/>
                  <a:gd name="T16" fmla="*/ 13 w 15"/>
                  <a:gd name="T17" fmla="*/ 7 h 15"/>
                  <a:gd name="T18" fmla="*/ 8 w 15"/>
                  <a:gd name="T1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5">
                    <a:moveTo>
                      <a:pt x="7" y="0"/>
                    </a:moveTo>
                    <a:cubicBezTo>
                      <a:pt x="3" y="0"/>
                      <a:pt x="0" y="3"/>
                      <a:pt x="0" y="7"/>
                    </a:cubicBezTo>
                    <a:cubicBezTo>
                      <a:pt x="0" y="11"/>
                      <a:pt x="4" y="15"/>
                      <a:pt x="8" y="15"/>
                    </a:cubicBezTo>
                    <a:cubicBezTo>
                      <a:pt x="12" y="14"/>
                      <a:pt x="15" y="11"/>
                      <a:pt x="15" y="7"/>
                    </a:cubicBezTo>
                    <a:cubicBezTo>
                      <a:pt x="15" y="3"/>
                      <a:pt x="11" y="0"/>
                      <a:pt x="7" y="0"/>
                    </a:cubicBezTo>
                    <a:close/>
                    <a:moveTo>
                      <a:pt x="8" y="13"/>
                    </a:moveTo>
                    <a:cubicBezTo>
                      <a:pt x="4" y="13"/>
                      <a:pt x="2" y="11"/>
                      <a:pt x="2" y="7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11" y="1"/>
                      <a:pt x="13" y="4"/>
                      <a:pt x="13" y="7"/>
                    </a:cubicBezTo>
                    <a:cubicBezTo>
                      <a:pt x="13" y="10"/>
                      <a:pt x="11" y="13"/>
                      <a:pt x="8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139"/>
              <p:cNvSpPr/>
              <p:nvPr/>
            </p:nvSpPr>
            <p:spPr bwMode="auto">
              <a:xfrm>
                <a:off x="3776" y="2209"/>
                <a:ext cx="17" cy="16"/>
              </a:xfrm>
              <a:custGeom>
                <a:avLst/>
                <a:gdLst>
                  <a:gd name="T0" fmla="*/ 4 w 7"/>
                  <a:gd name="T1" fmla="*/ 6 h 7"/>
                  <a:gd name="T2" fmla="*/ 3 w 7"/>
                  <a:gd name="T3" fmla="*/ 5 h 7"/>
                  <a:gd name="T4" fmla="*/ 4 w 7"/>
                  <a:gd name="T5" fmla="*/ 5 h 7"/>
                  <a:gd name="T6" fmla="*/ 5 w 7"/>
                  <a:gd name="T7" fmla="*/ 4 h 7"/>
                  <a:gd name="T8" fmla="*/ 4 w 7"/>
                  <a:gd name="T9" fmla="*/ 4 h 7"/>
                  <a:gd name="T10" fmla="*/ 2 w 7"/>
                  <a:gd name="T11" fmla="*/ 4 h 7"/>
                  <a:gd name="T12" fmla="*/ 2 w 7"/>
                  <a:gd name="T13" fmla="*/ 3 h 7"/>
                  <a:gd name="T14" fmla="*/ 2 w 7"/>
                  <a:gd name="T15" fmla="*/ 3 h 7"/>
                  <a:gd name="T16" fmla="*/ 4 w 7"/>
                  <a:gd name="T17" fmla="*/ 3 h 7"/>
                  <a:gd name="T18" fmla="*/ 5 w 7"/>
                  <a:gd name="T19" fmla="*/ 2 h 7"/>
                  <a:gd name="T20" fmla="*/ 4 w 7"/>
                  <a:gd name="T21" fmla="*/ 2 h 7"/>
                  <a:gd name="T22" fmla="*/ 2 w 7"/>
                  <a:gd name="T23" fmla="*/ 2 h 7"/>
                  <a:gd name="T24" fmla="*/ 4 w 7"/>
                  <a:gd name="T25" fmla="*/ 1 h 7"/>
                  <a:gd name="T26" fmla="*/ 6 w 7"/>
                  <a:gd name="T27" fmla="*/ 1 h 7"/>
                  <a:gd name="T28" fmla="*/ 7 w 7"/>
                  <a:gd name="T29" fmla="*/ 1 h 7"/>
                  <a:gd name="T30" fmla="*/ 4 w 7"/>
                  <a:gd name="T31" fmla="*/ 0 h 7"/>
                  <a:gd name="T32" fmla="*/ 1 w 7"/>
                  <a:gd name="T33" fmla="*/ 2 h 7"/>
                  <a:gd name="T34" fmla="*/ 0 w 7"/>
                  <a:gd name="T35" fmla="*/ 2 h 7"/>
                  <a:gd name="T36" fmla="*/ 0 w 7"/>
                  <a:gd name="T37" fmla="*/ 3 h 7"/>
                  <a:gd name="T38" fmla="*/ 0 w 7"/>
                  <a:gd name="T39" fmla="*/ 3 h 7"/>
                  <a:gd name="T40" fmla="*/ 1 w 7"/>
                  <a:gd name="T41" fmla="*/ 3 h 7"/>
                  <a:gd name="T42" fmla="*/ 1 w 7"/>
                  <a:gd name="T43" fmla="*/ 3 h 7"/>
                  <a:gd name="T44" fmla="*/ 1 w 7"/>
                  <a:gd name="T45" fmla="*/ 4 h 7"/>
                  <a:gd name="T46" fmla="*/ 0 w 7"/>
                  <a:gd name="T47" fmla="*/ 4 h 7"/>
                  <a:gd name="T48" fmla="*/ 0 w 7"/>
                  <a:gd name="T49" fmla="*/ 4 h 7"/>
                  <a:gd name="T50" fmla="*/ 0 w 7"/>
                  <a:gd name="T51" fmla="*/ 5 h 7"/>
                  <a:gd name="T52" fmla="*/ 1 w 7"/>
                  <a:gd name="T53" fmla="*/ 5 h 7"/>
                  <a:gd name="T54" fmla="*/ 5 w 7"/>
                  <a:gd name="T55" fmla="*/ 7 h 7"/>
                  <a:gd name="T56" fmla="*/ 7 w 7"/>
                  <a:gd name="T57" fmla="*/ 5 h 7"/>
                  <a:gd name="T58" fmla="*/ 6 w 7"/>
                  <a:gd name="T59" fmla="*/ 5 h 7"/>
                  <a:gd name="T60" fmla="*/ 4 w 7"/>
                  <a:gd name="T6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" h="7">
                    <a:moveTo>
                      <a:pt x="4" y="6"/>
                    </a:moveTo>
                    <a:cubicBezTo>
                      <a:pt x="4" y="6"/>
                      <a:pt x="3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5" y="4"/>
                      <a:pt x="5" y="4"/>
                    </a:cubicBezTo>
                    <a:cubicBezTo>
                      <a:pt x="5" y="4"/>
                      <a:pt x="4" y="4"/>
                      <a:pt x="4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2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3" y="1"/>
                      <a:pt x="4" y="1"/>
                      <a:pt x="4" y="1"/>
                    </a:cubicBezTo>
                    <a:cubicBezTo>
                      <a:pt x="5" y="1"/>
                      <a:pt x="5" y="1"/>
                      <a:pt x="6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0"/>
                      <a:pt x="4" y="0"/>
                    </a:cubicBezTo>
                    <a:cubicBezTo>
                      <a:pt x="3" y="0"/>
                      <a:pt x="2" y="1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3" y="7"/>
                      <a:pt x="5" y="7"/>
                    </a:cubicBezTo>
                    <a:cubicBezTo>
                      <a:pt x="6" y="7"/>
                      <a:pt x="7" y="6"/>
                      <a:pt x="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5"/>
                      <a:pt x="5" y="6"/>
                      <a:pt x="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140"/>
              <p:cNvSpPr>
                <a:spLocks noEditPoints="1"/>
              </p:cNvSpPr>
              <p:nvPr/>
            </p:nvSpPr>
            <p:spPr bwMode="auto">
              <a:xfrm>
                <a:off x="4129" y="2007"/>
                <a:ext cx="36" cy="35"/>
              </a:xfrm>
              <a:custGeom>
                <a:avLst/>
                <a:gdLst>
                  <a:gd name="T0" fmla="*/ 7 w 15"/>
                  <a:gd name="T1" fmla="*/ 0 h 15"/>
                  <a:gd name="T2" fmla="*/ 0 w 15"/>
                  <a:gd name="T3" fmla="*/ 8 h 15"/>
                  <a:gd name="T4" fmla="*/ 8 w 15"/>
                  <a:gd name="T5" fmla="*/ 15 h 15"/>
                  <a:gd name="T6" fmla="*/ 15 w 15"/>
                  <a:gd name="T7" fmla="*/ 7 h 15"/>
                  <a:gd name="T8" fmla="*/ 7 w 15"/>
                  <a:gd name="T9" fmla="*/ 0 h 15"/>
                  <a:gd name="T10" fmla="*/ 8 w 15"/>
                  <a:gd name="T11" fmla="*/ 13 h 15"/>
                  <a:gd name="T12" fmla="*/ 2 w 15"/>
                  <a:gd name="T13" fmla="*/ 8 h 15"/>
                  <a:gd name="T14" fmla="*/ 7 w 15"/>
                  <a:gd name="T15" fmla="*/ 2 h 15"/>
                  <a:gd name="T16" fmla="*/ 13 w 15"/>
                  <a:gd name="T17" fmla="*/ 7 h 15"/>
                  <a:gd name="T18" fmla="*/ 8 w 15"/>
                  <a:gd name="T1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5">
                    <a:moveTo>
                      <a:pt x="7" y="0"/>
                    </a:moveTo>
                    <a:cubicBezTo>
                      <a:pt x="3" y="0"/>
                      <a:pt x="0" y="4"/>
                      <a:pt x="0" y="8"/>
                    </a:cubicBezTo>
                    <a:cubicBezTo>
                      <a:pt x="0" y="12"/>
                      <a:pt x="4" y="15"/>
                      <a:pt x="8" y="15"/>
                    </a:cubicBezTo>
                    <a:cubicBezTo>
                      <a:pt x="12" y="15"/>
                      <a:pt x="15" y="11"/>
                      <a:pt x="15" y="7"/>
                    </a:cubicBezTo>
                    <a:cubicBezTo>
                      <a:pt x="15" y="3"/>
                      <a:pt x="11" y="0"/>
                      <a:pt x="7" y="0"/>
                    </a:cubicBezTo>
                    <a:close/>
                    <a:moveTo>
                      <a:pt x="8" y="13"/>
                    </a:moveTo>
                    <a:cubicBezTo>
                      <a:pt x="4" y="13"/>
                      <a:pt x="2" y="11"/>
                      <a:pt x="2" y="8"/>
                    </a:cubicBezTo>
                    <a:cubicBezTo>
                      <a:pt x="2" y="4"/>
                      <a:pt x="4" y="2"/>
                      <a:pt x="7" y="2"/>
                    </a:cubicBezTo>
                    <a:cubicBezTo>
                      <a:pt x="11" y="2"/>
                      <a:pt x="13" y="4"/>
                      <a:pt x="13" y="7"/>
                    </a:cubicBezTo>
                    <a:cubicBezTo>
                      <a:pt x="13" y="11"/>
                      <a:pt x="11" y="13"/>
                      <a:pt x="8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141"/>
              <p:cNvSpPr/>
              <p:nvPr/>
            </p:nvSpPr>
            <p:spPr bwMode="auto">
              <a:xfrm>
                <a:off x="4139" y="2016"/>
                <a:ext cx="16" cy="17"/>
              </a:xfrm>
              <a:custGeom>
                <a:avLst/>
                <a:gdLst>
                  <a:gd name="T0" fmla="*/ 5 w 7"/>
                  <a:gd name="T1" fmla="*/ 6 h 7"/>
                  <a:gd name="T2" fmla="*/ 3 w 7"/>
                  <a:gd name="T3" fmla="*/ 5 h 7"/>
                  <a:gd name="T4" fmla="*/ 4 w 7"/>
                  <a:gd name="T5" fmla="*/ 5 h 7"/>
                  <a:gd name="T6" fmla="*/ 5 w 7"/>
                  <a:gd name="T7" fmla="*/ 4 h 7"/>
                  <a:gd name="T8" fmla="*/ 4 w 7"/>
                  <a:gd name="T9" fmla="*/ 4 h 7"/>
                  <a:gd name="T10" fmla="*/ 2 w 7"/>
                  <a:gd name="T11" fmla="*/ 4 h 7"/>
                  <a:gd name="T12" fmla="*/ 2 w 7"/>
                  <a:gd name="T13" fmla="*/ 4 h 7"/>
                  <a:gd name="T14" fmla="*/ 2 w 7"/>
                  <a:gd name="T15" fmla="*/ 3 h 7"/>
                  <a:gd name="T16" fmla="*/ 4 w 7"/>
                  <a:gd name="T17" fmla="*/ 3 h 7"/>
                  <a:gd name="T18" fmla="*/ 5 w 7"/>
                  <a:gd name="T19" fmla="*/ 3 h 7"/>
                  <a:gd name="T20" fmla="*/ 4 w 7"/>
                  <a:gd name="T21" fmla="*/ 2 h 7"/>
                  <a:gd name="T22" fmla="*/ 3 w 7"/>
                  <a:gd name="T23" fmla="*/ 2 h 7"/>
                  <a:gd name="T24" fmla="*/ 4 w 7"/>
                  <a:gd name="T25" fmla="*/ 1 h 7"/>
                  <a:gd name="T26" fmla="*/ 6 w 7"/>
                  <a:gd name="T27" fmla="*/ 2 h 7"/>
                  <a:gd name="T28" fmla="*/ 7 w 7"/>
                  <a:gd name="T29" fmla="*/ 2 h 7"/>
                  <a:gd name="T30" fmla="*/ 4 w 7"/>
                  <a:gd name="T31" fmla="*/ 0 h 7"/>
                  <a:gd name="T32" fmla="*/ 1 w 7"/>
                  <a:gd name="T33" fmla="*/ 2 h 7"/>
                  <a:gd name="T34" fmla="*/ 0 w 7"/>
                  <a:gd name="T35" fmla="*/ 2 h 7"/>
                  <a:gd name="T36" fmla="*/ 0 w 7"/>
                  <a:gd name="T37" fmla="*/ 3 h 7"/>
                  <a:gd name="T38" fmla="*/ 0 w 7"/>
                  <a:gd name="T39" fmla="*/ 3 h 7"/>
                  <a:gd name="T40" fmla="*/ 1 w 7"/>
                  <a:gd name="T41" fmla="*/ 3 h 7"/>
                  <a:gd name="T42" fmla="*/ 1 w 7"/>
                  <a:gd name="T43" fmla="*/ 4 h 7"/>
                  <a:gd name="T44" fmla="*/ 1 w 7"/>
                  <a:gd name="T45" fmla="*/ 4 h 7"/>
                  <a:gd name="T46" fmla="*/ 0 w 7"/>
                  <a:gd name="T47" fmla="*/ 4 h 7"/>
                  <a:gd name="T48" fmla="*/ 0 w 7"/>
                  <a:gd name="T49" fmla="*/ 4 h 7"/>
                  <a:gd name="T50" fmla="*/ 0 w 7"/>
                  <a:gd name="T51" fmla="*/ 5 h 7"/>
                  <a:gd name="T52" fmla="*/ 1 w 7"/>
                  <a:gd name="T53" fmla="*/ 5 h 7"/>
                  <a:gd name="T54" fmla="*/ 5 w 7"/>
                  <a:gd name="T55" fmla="*/ 7 h 7"/>
                  <a:gd name="T56" fmla="*/ 7 w 7"/>
                  <a:gd name="T57" fmla="*/ 5 h 7"/>
                  <a:gd name="T58" fmla="*/ 6 w 7"/>
                  <a:gd name="T59" fmla="*/ 5 h 7"/>
                  <a:gd name="T60" fmla="*/ 5 w 7"/>
                  <a:gd name="T61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" h="7">
                    <a:moveTo>
                      <a:pt x="5" y="6"/>
                    </a:moveTo>
                    <a:cubicBezTo>
                      <a:pt x="4" y="6"/>
                      <a:pt x="3" y="5"/>
                      <a:pt x="3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4" y="5"/>
                      <a:pt x="5" y="5"/>
                      <a:pt x="5" y="4"/>
                    </a:cubicBezTo>
                    <a:cubicBezTo>
                      <a:pt x="5" y="4"/>
                      <a:pt x="4" y="4"/>
                      <a:pt x="4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4" y="3"/>
                      <a:pt x="5" y="3"/>
                      <a:pt x="5" y="3"/>
                    </a:cubicBezTo>
                    <a:cubicBezTo>
                      <a:pt x="5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4" y="1"/>
                      <a:pt x="4" y="1"/>
                    </a:cubicBezTo>
                    <a:cubicBezTo>
                      <a:pt x="5" y="1"/>
                      <a:pt x="6" y="1"/>
                      <a:pt x="6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1"/>
                      <a:pt x="6" y="0"/>
                      <a:pt x="4" y="0"/>
                    </a:cubicBezTo>
                    <a:cubicBezTo>
                      <a:pt x="3" y="0"/>
                      <a:pt x="2" y="1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3"/>
                      <a:pt x="1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2" y="6"/>
                      <a:pt x="3" y="7"/>
                      <a:pt x="5" y="7"/>
                    </a:cubicBezTo>
                    <a:cubicBezTo>
                      <a:pt x="6" y="7"/>
                      <a:pt x="7" y="6"/>
                      <a:pt x="7" y="5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6"/>
                      <a:pt x="5" y="6"/>
                      <a:pt x="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142"/>
              <p:cNvSpPr>
                <a:spLocks noEditPoints="1"/>
              </p:cNvSpPr>
              <p:nvPr/>
            </p:nvSpPr>
            <p:spPr bwMode="auto">
              <a:xfrm>
                <a:off x="3764" y="2289"/>
                <a:ext cx="45" cy="76"/>
              </a:xfrm>
              <a:custGeom>
                <a:avLst/>
                <a:gdLst>
                  <a:gd name="T0" fmla="*/ 9 w 19"/>
                  <a:gd name="T1" fmla="*/ 0 h 32"/>
                  <a:gd name="T2" fmla="*/ 1 w 19"/>
                  <a:gd name="T3" fmla="*/ 23 h 32"/>
                  <a:gd name="T4" fmla="*/ 10 w 19"/>
                  <a:gd name="T5" fmla="*/ 32 h 32"/>
                  <a:gd name="T6" fmla="*/ 19 w 19"/>
                  <a:gd name="T7" fmla="*/ 23 h 32"/>
                  <a:gd name="T8" fmla="*/ 9 w 19"/>
                  <a:gd name="T9" fmla="*/ 0 h 32"/>
                  <a:gd name="T10" fmla="*/ 10 w 19"/>
                  <a:gd name="T11" fmla="*/ 28 h 32"/>
                  <a:gd name="T12" fmla="*/ 15 w 19"/>
                  <a:gd name="T13" fmla="*/ 21 h 32"/>
                  <a:gd name="T14" fmla="*/ 10 w 19"/>
                  <a:gd name="T15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" h="32">
                    <a:moveTo>
                      <a:pt x="9" y="0"/>
                    </a:moveTo>
                    <a:cubicBezTo>
                      <a:pt x="9" y="0"/>
                      <a:pt x="0" y="14"/>
                      <a:pt x="1" y="23"/>
                    </a:cubicBezTo>
                    <a:cubicBezTo>
                      <a:pt x="1" y="28"/>
                      <a:pt x="5" y="32"/>
                      <a:pt x="10" y="32"/>
                    </a:cubicBezTo>
                    <a:cubicBezTo>
                      <a:pt x="15" y="32"/>
                      <a:pt x="19" y="28"/>
                      <a:pt x="19" y="23"/>
                    </a:cubicBezTo>
                    <a:cubicBezTo>
                      <a:pt x="19" y="13"/>
                      <a:pt x="9" y="0"/>
                      <a:pt x="9" y="0"/>
                    </a:cubicBezTo>
                    <a:close/>
                    <a:moveTo>
                      <a:pt x="10" y="28"/>
                    </a:moveTo>
                    <a:cubicBezTo>
                      <a:pt x="15" y="21"/>
                      <a:pt x="15" y="21"/>
                      <a:pt x="15" y="21"/>
                    </a:cubicBezTo>
                    <a:cubicBezTo>
                      <a:pt x="15" y="21"/>
                      <a:pt x="16" y="28"/>
                      <a:pt x="10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143"/>
              <p:cNvSpPr>
                <a:spLocks noEditPoints="1"/>
              </p:cNvSpPr>
              <p:nvPr/>
            </p:nvSpPr>
            <p:spPr bwMode="auto">
              <a:xfrm>
                <a:off x="3778" y="1371"/>
                <a:ext cx="19" cy="33"/>
              </a:xfrm>
              <a:custGeom>
                <a:avLst/>
                <a:gdLst>
                  <a:gd name="T0" fmla="*/ 5 w 8"/>
                  <a:gd name="T1" fmla="*/ 0 h 14"/>
                  <a:gd name="T2" fmla="*/ 0 w 8"/>
                  <a:gd name="T3" fmla="*/ 9 h 14"/>
                  <a:gd name="T4" fmla="*/ 3 w 8"/>
                  <a:gd name="T5" fmla="*/ 13 h 14"/>
                  <a:gd name="T6" fmla="*/ 8 w 8"/>
                  <a:gd name="T7" fmla="*/ 10 h 14"/>
                  <a:gd name="T8" fmla="*/ 5 w 8"/>
                  <a:gd name="T9" fmla="*/ 0 h 14"/>
                  <a:gd name="T10" fmla="*/ 3 w 8"/>
                  <a:gd name="T11" fmla="*/ 12 h 14"/>
                  <a:gd name="T12" fmla="*/ 6 w 8"/>
                  <a:gd name="T13" fmla="*/ 9 h 14"/>
                  <a:gd name="T14" fmla="*/ 3 w 8"/>
                  <a:gd name="T15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4">
                    <a:moveTo>
                      <a:pt x="5" y="0"/>
                    </a:moveTo>
                    <a:cubicBezTo>
                      <a:pt x="5" y="0"/>
                      <a:pt x="1" y="5"/>
                      <a:pt x="0" y="9"/>
                    </a:cubicBezTo>
                    <a:cubicBezTo>
                      <a:pt x="0" y="11"/>
                      <a:pt x="1" y="13"/>
                      <a:pt x="3" y="13"/>
                    </a:cubicBezTo>
                    <a:cubicBezTo>
                      <a:pt x="5" y="14"/>
                      <a:pt x="7" y="12"/>
                      <a:pt x="8" y="10"/>
                    </a:cubicBezTo>
                    <a:cubicBezTo>
                      <a:pt x="8" y="6"/>
                      <a:pt x="5" y="0"/>
                      <a:pt x="5" y="0"/>
                    </a:cubicBezTo>
                    <a:close/>
                    <a:moveTo>
                      <a:pt x="3" y="12"/>
                    </a:moveTo>
                    <a:cubicBezTo>
                      <a:pt x="6" y="9"/>
                      <a:pt x="6" y="9"/>
                      <a:pt x="6" y="9"/>
                    </a:cubicBezTo>
                    <a:cubicBezTo>
                      <a:pt x="6" y="9"/>
                      <a:pt x="6" y="12"/>
                      <a:pt x="3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144"/>
              <p:cNvSpPr>
                <a:spLocks noEditPoints="1"/>
              </p:cNvSpPr>
              <p:nvPr/>
            </p:nvSpPr>
            <p:spPr bwMode="auto">
              <a:xfrm>
                <a:off x="3921" y="1511"/>
                <a:ext cx="28" cy="50"/>
              </a:xfrm>
              <a:custGeom>
                <a:avLst/>
                <a:gdLst>
                  <a:gd name="T0" fmla="*/ 5 w 12"/>
                  <a:gd name="T1" fmla="*/ 0 h 21"/>
                  <a:gd name="T2" fmla="*/ 0 w 12"/>
                  <a:gd name="T3" fmla="*/ 15 h 21"/>
                  <a:gd name="T4" fmla="*/ 6 w 12"/>
                  <a:gd name="T5" fmla="*/ 20 h 21"/>
                  <a:gd name="T6" fmla="*/ 12 w 12"/>
                  <a:gd name="T7" fmla="*/ 15 h 21"/>
                  <a:gd name="T8" fmla="*/ 5 w 12"/>
                  <a:gd name="T9" fmla="*/ 0 h 21"/>
                  <a:gd name="T10" fmla="*/ 6 w 12"/>
                  <a:gd name="T11" fmla="*/ 18 h 21"/>
                  <a:gd name="T12" fmla="*/ 9 w 12"/>
                  <a:gd name="T13" fmla="*/ 13 h 21"/>
                  <a:gd name="T14" fmla="*/ 6 w 12"/>
                  <a:gd name="T15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" h="21">
                    <a:moveTo>
                      <a:pt x="5" y="0"/>
                    </a:moveTo>
                    <a:cubicBezTo>
                      <a:pt x="5" y="0"/>
                      <a:pt x="0" y="9"/>
                      <a:pt x="0" y="15"/>
                    </a:cubicBezTo>
                    <a:cubicBezTo>
                      <a:pt x="0" y="18"/>
                      <a:pt x="3" y="21"/>
                      <a:pt x="6" y="20"/>
                    </a:cubicBezTo>
                    <a:cubicBezTo>
                      <a:pt x="9" y="20"/>
                      <a:pt x="12" y="18"/>
                      <a:pt x="12" y="15"/>
                    </a:cubicBezTo>
                    <a:cubicBezTo>
                      <a:pt x="11" y="8"/>
                      <a:pt x="5" y="0"/>
                      <a:pt x="5" y="0"/>
                    </a:cubicBezTo>
                    <a:close/>
                    <a:moveTo>
                      <a:pt x="6" y="18"/>
                    </a:moveTo>
                    <a:cubicBezTo>
                      <a:pt x="9" y="13"/>
                      <a:pt x="9" y="13"/>
                      <a:pt x="9" y="13"/>
                    </a:cubicBezTo>
                    <a:cubicBezTo>
                      <a:pt x="9" y="13"/>
                      <a:pt x="10" y="18"/>
                      <a:pt x="6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145"/>
              <p:cNvSpPr/>
              <p:nvPr/>
            </p:nvSpPr>
            <p:spPr bwMode="auto">
              <a:xfrm>
                <a:off x="3823" y="1520"/>
                <a:ext cx="43" cy="91"/>
              </a:xfrm>
              <a:custGeom>
                <a:avLst/>
                <a:gdLst>
                  <a:gd name="T0" fmla="*/ 18 w 18"/>
                  <a:gd name="T1" fmla="*/ 4 h 38"/>
                  <a:gd name="T2" fmla="*/ 18 w 18"/>
                  <a:gd name="T3" fmla="*/ 4 h 38"/>
                  <a:gd name="T4" fmla="*/ 18 w 18"/>
                  <a:gd name="T5" fmla="*/ 4 h 38"/>
                  <a:gd name="T6" fmla="*/ 11 w 18"/>
                  <a:gd name="T7" fmla="*/ 0 h 38"/>
                  <a:gd name="T8" fmla="*/ 10 w 18"/>
                  <a:gd name="T9" fmla="*/ 0 h 38"/>
                  <a:gd name="T10" fmla="*/ 8 w 18"/>
                  <a:gd name="T11" fmla="*/ 0 h 38"/>
                  <a:gd name="T12" fmla="*/ 0 w 18"/>
                  <a:gd name="T13" fmla="*/ 5 h 38"/>
                  <a:gd name="T14" fmla="*/ 0 w 18"/>
                  <a:gd name="T15" fmla="*/ 17 h 38"/>
                  <a:gd name="T16" fmla="*/ 2 w 18"/>
                  <a:gd name="T17" fmla="*/ 19 h 38"/>
                  <a:gd name="T18" fmla="*/ 4 w 18"/>
                  <a:gd name="T19" fmla="*/ 17 h 38"/>
                  <a:gd name="T20" fmla="*/ 3 w 18"/>
                  <a:gd name="T21" fmla="*/ 8 h 38"/>
                  <a:gd name="T22" fmla="*/ 4 w 18"/>
                  <a:gd name="T23" fmla="*/ 8 h 38"/>
                  <a:gd name="T24" fmla="*/ 4 w 18"/>
                  <a:gd name="T25" fmla="*/ 13 h 38"/>
                  <a:gd name="T26" fmla="*/ 4 w 18"/>
                  <a:gd name="T27" fmla="*/ 18 h 38"/>
                  <a:gd name="T28" fmla="*/ 5 w 18"/>
                  <a:gd name="T29" fmla="*/ 36 h 38"/>
                  <a:gd name="T30" fmla="*/ 7 w 18"/>
                  <a:gd name="T31" fmla="*/ 38 h 38"/>
                  <a:gd name="T32" fmla="*/ 9 w 18"/>
                  <a:gd name="T33" fmla="*/ 36 h 38"/>
                  <a:gd name="T34" fmla="*/ 9 w 18"/>
                  <a:gd name="T35" fmla="*/ 19 h 38"/>
                  <a:gd name="T36" fmla="*/ 9 w 18"/>
                  <a:gd name="T37" fmla="*/ 19 h 38"/>
                  <a:gd name="T38" fmla="*/ 10 w 18"/>
                  <a:gd name="T39" fmla="*/ 36 h 38"/>
                  <a:gd name="T40" fmla="*/ 12 w 18"/>
                  <a:gd name="T41" fmla="*/ 38 h 38"/>
                  <a:gd name="T42" fmla="*/ 14 w 18"/>
                  <a:gd name="T43" fmla="*/ 36 h 38"/>
                  <a:gd name="T44" fmla="*/ 14 w 18"/>
                  <a:gd name="T45" fmla="*/ 18 h 38"/>
                  <a:gd name="T46" fmla="*/ 14 w 18"/>
                  <a:gd name="T47" fmla="*/ 13 h 38"/>
                  <a:gd name="T48" fmla="*/ 13 w 18"/>
                  <a:gd name="T49" fmla="*/ 7 h 38"/>
                  <a:gd name="T50" fmla="*/ 14 w 18"/>
                  <a:gd name="T51" fmla="*/ 7 h 38"/>
                  <a:gd name="T52" fmla="*/ 14 w 18"/>
                  <a:gd name="T53" fmla="*/ 16 h 38"/>
                  <a:gd name="T54" fmla="*/ 16 w 18"/>
                  <a:gd name="T55" fmla="*/ 18 h 38"/>
                  <a:gd name="T56" fmla="*/ 18 w 18"/>
                  <a:gd name="T57" fmla="*/ 16 h 38"/>
                  <a:gd name="T58" fmla="*/ 18 w 18"/>
                  <a:gd name="T59" fmla="*/ 5 h 38"/>
                  <a:gd name="T60" fmla="*/ 18 w 18"/>
                  <a:gd name="T61" fmla="*/ 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" h="38">
                    <a:moveTo>
                      <a:pt x="18" y="4"/>
                    </a:move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1"/>
                      <a:pt x="13" y="1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8" y="0"/>
                      <a:pt x="0" y="0"/>
                      <a:pt x="0" y="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8"/>
                      <a:pt x="1" y="19"/>
                      <a:pt x="2" y="19"/>
                    </a:cubicBezTo>
                    <a:cubicBezTo>
                      <a:pt x="3" y="19"/>
                      <a:pt x="4" y="18"/>
                      <a:pt x="4" y="1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8"/>
                      <a:pt x="4" y="18"/>
                      <a:pt x="4" y="18"/>
                    </a:cubicBezTo>
                    <a:cubicBezTo>
                      <a:pt x="5" y="36"/>
                      <a:pt x="5" y="36"/>
                      <a:pt x="5" y="36"/>
                    </a:cubicBezTo>
                    <a:cubicBezTo>
                      <a:pt x="5" y="37"/>
                      <a:pt x="6" y="38"/>
                      <a:pt x="7" y="38"/>
                    </a:cubicBezTo>
                    <a:cubicBezTo>
                      <a:pt x="8" y="38"/>
                      <a:pt x="9" y="37"/>
                      <a:pt x="9" y="36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7"/>
                      <a:pt x="11" y="38"/>
                      <a:pt x="12" y="38"/>
                    </a:cubicBezTo>
                    <a:cubicBezTo>
                      <a:pt x="13" y="38"/>
                      <a:pt x="14" y="37"/>
                      <a:pt x="14" y="36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7"/>
                      <a:pt x="15" y="18"/>
                      <a:pt x="16" y="18"/>
                    </a:cubicBezTo>
                    <a:cubicBezTo>
                      <a:pt x="17" y="18"/>
                      <a:pt x="18" y="17"/>
                      <a:pt x="18" y="16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146"/>
              <p:cNvSpPr/>
              <p:nvPr/>
            </p:nvSpPr>
            <p:spPr bwMode="auto">
              <a:xfrm>
                <a:off x="3833" y="1501"/>
                <a:ext cx="21" cy="19"/>
              </a:xfrm>
              <a:custGeom>
                <a:avLst/>
                <a:gdLst>
                  <a:gd name="T0" fmla="*/ 5 w 9"/>
                  <a:gd name="T1" fmla="*/ 8 h 8"/>
                  <a:gd name="T2" fmla="*/ 9 w 9"/>
                  <a:gd name="T3" fmla="*/ 4 h 8"/>
                  <a:gd name="T4" fmla="*/ 4 w 9"/>
                  <a:gd name="T5" fmla="*/ 0 h 8"/>
                  <a:gd name="T6" fmla="*/ 0 w 9"/>
                  <a:gd name="T7" fmla="*/ 4 h 8"/>
                  <a:gd name="T8" fmla="*/ 5 w 9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8">
                    <a:moveTo>
                      <a:pt x="5" y="8"/>
                    </a:moveTo>
                    <a:cubicBezTo>
                      <a:pt x="7" y="8"/>
                      <a:pt x="9" y="6"/>
                      <a:pt x="9" y="4"/>
                    </a:cubicBezTo>
                    <a:cubicBezTo>
                      <a:pt x="9" y="1"/>
                      <a:pt x="7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1" y="6"/>
                      <a:pt x="2" y="8"/>
                      <a:pt x="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147"/>
              <p:cNvSpPr/>
              <p:nvPr/>
            </p:nvSpPr>
            <p:spPr bwMode="auto">
              <a:xfrm>
                <a:off x="3819" y="2040"/>
                <a:ext cx="42" cy="90"/>
              </a:xfrm>
              <a:custGeom>
                <a:avLst/>
                <a:gdLst>
                  <a:gd name="T0" fmla="*/ 18 w 18"/>
                  <a:gd name="T1" fmla="*/ 5 h 38"/>
                  <a:gd name="T2" fmla="*/ 18 w 18"/>
                  <a:gd name="T3" fmla="*/ 4 h 38"/>
                  <a:gd name="T4" fmla="*/ 18 w 18"/>
                  <a:gd name="T5" fmla="*/ 4 h 38"/>
                  <a:gd name="T6" fmla="*/ 11 w 18"/>
                  <a:gd name="T7" fmla="*/ 1 h 38"/>
                  <a:gd name="T8" fmla="*/ 10 w 18"/>
                  <a:gd name="T9" fmla="*/ 1 h 38"/>
                  <a:gd name="T10" fmla="*/ 8 w 18"/>
                  <a:gd name="T11" fmla="*/ 1 h 38"/>
                  <a:gd name="T12" fmla="*/ 0 w 18"/>
                  <a:gd name="T13" fmla="*/ 5 h 38"/>
                  <a:gd name="T14" fmla="*/ 0 w 18"/>
                  <a:gd name="T15" fmla="*/ 17 h 38"/>
                  <a:gd name="T16" fmla="*/ 2 w 18"/>
                  <a:gd name="T17" fmla="*/ 18 h 38"/>
                  <a:gd name="T18" fmla="*/ 4 w 18"/>
                  <a:gd name="T19" fmla="*/ 17 h 38"/>
                  <a:gd name="T20" fmla="*/ 4 w 18"/>
                  <a:gd name="T21" fmla="*/ 8 h 38"/>
                  <a:gd name="T22" fmla="*/ 4 w 18"/>
                  <a:gd name="T23" fmla="*/ 8 h 38"/>
                  <a:gd name="T24" fmla="*/ 5 w 18"/>
                  <a:gd name="T25" fmla="*/ 13 h 38"/>
                  <a:gd name="T26" fmla="*/ 5 w 18"/>
                  <a:gd name="T27" fmla="*/ 18 h 38"/>
                  <a:gd name="T28" fmla="*/ 5 w 18"/>
                  <a:gd name="T29" fmla="*/ 35 h 38"/>
                  <a:gd name="T30" fmla="*/ 7 w 18"/>
                  <a:gd name="T31" fmla="*/ 37 h 38"/>
                  <a:gd name="T32" fmla="*/ 9 w 18"/>
                  <a:gd name="T33" fmla="*/ 35 h 38"/>
                  <a:gd name="T34" fmla="*/ 9 w 18"/>
                  <a:gd name="T35" fmla="*/ 19 h 38"/>
                  <a:gd name="T36" fmla="*/ 10 w 18"/>
                  <a:gd name="T37" fmla="*/ 19 h 38"/>
                  <a:gd name="T38" fmla="*/ 10 w 18"/>
                  <a:gd name="T39" fmla="*/ 35 h 38"/>
                  <a:gd name="T40" fmla="*/ 12 w 18"/>
                  <a:gd name="T41" fmla="*/ 37 h 38"/>
                  <a:gd name="T42" fmla="*/ 14 w 18"/>
                  <a:gd name="T43" fmla="*/ 35 h 38"/>
                  <a:gd name="T44" fmla="*/ 14 w 18"/>
                  <a:gd name="T45" fmla="*/ 18 h 38"/>
                  <a:gd name="T46" fmla="*/ 14 w 18"/>
                  <a:gd name="T47" fmla="*/ 13 h 38"/>
                  <a:gd name="T48" fmla="*/ 14 w 18"/>
                  <a:gd name="T49" fmla="*/ 7 h 38"/>
                  <a:gd name="T50" fmla="*/ 14 w 18"/>
                  <a:gd name="T51" fmla="*/ 7 h 38"/>
                  <a:gd name="T52" fmla="*/ 14 w 18"/>
                  <a:gd name="T53" fmla="*/ 16 h 38"/>
                  <a:gd name="T54" fmla="*/ 16 w 18"/>
                  <a:gd name="T55" fmla="*/ 18 h 38"/>
                  <a:gd name="T56" fmla="*/ 18 w 18"/>
                  <a:gd name="T57" fmla="*/ 16 h 38"/>
                  <a:gd name="T58" fmla="*/ 18 w 18"/>
                  <a:gd name="T59" fmla="*/ 5 h 38"/>
                  <a:gd name="T60" fmla="*/ 18 w 18"/>
                  <a:gd name="T61" fmla="*/ 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" h="38">
                    <a:moveTo>
                      <a:pt x="18" y="5"/>
                    </a:moveTo>
                    <a:cubicBezTo>
                      <a:pt x="18" y="5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7" y="1"/>
                      <a:pt x="13" y="1"/>
                      <a:pt x="11" y="1"/>
                    </a:cubicBezTo>
                    <a:cubicBezTo>
                      <a:pt x="11" y="1"/>
                      <a:pt x="11" y="1"/>
                      <a:pt x="10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0" y="0"/>
                      <a:pt x="0" y="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8"/>
                      <a:pt x="1" y="18"/>
                      <a:pt x="2" y="18"/>
                    </a:cubicBezTo>
                    <a:cubicBezTo>
                      <a:pt x="3" y="18"/>
                      <a:pt x="4" y="18"/>
                      <a:pt x="4" y="17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5" y="37"/>
                      <a:pt x="6" y="38"/>
                      <a:pt x="7" y="37"/>
                    </a:cubicBezTo>
                    <a:cubicBezTo>
                      <a:pt x="8" y="37"/>
                      <a:pt x="9" y="36"/>
                      <a:pt x="9" y="35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10" y="35"/>
                      <a:pt x="10" y="35"/>
                      <a:pt x="10" y="35"/>
                    </a:cubicBezTo>
                    <a:cubicBezTo>
                      <a:pt x="10" y="36"/>
                      <a:pt x="11" y="37"/>
                      <a:pt x="12" y="37"/>
                    </a:cubicBezTo>
                    <a:cubicBezTo>
                      <a:pt x="13" y="37"/>
                      <a:pt x="14" y="36"/>
                      <a:pt x="14" y="35"/>
                    </a:cubicBezTo>
                    <a:cubicBezTo>
                      <a:pt x="14" y="18"/>
                      <a:pt x="14" y="18"/>
                      <a:pt x="14" y="18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7"/>
                      <a:pt x="15" y="18"/>
                      <a:pt x="16" y="18"/>
                    </a:cubicBezTo>
                    <a:cubicBezTo>
                      <a:pt x="17" y="18"/>
                      <a:pt x="18" y="17"/>
                      <a:pt x="18" y="16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8" y="5"/>
                      <a:pt x="18" y="5"/>
                      <a:pt x="18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148"/>
              <p:cNvSpPr/>
              <p:nvPr/>
            </p:nvSpPr>
            <p:spPr bwMode="auto">
              <a:xfrm>
                <a:off x="3831" y="2021"/>
                <a:ext cx="18" cy="19"/>
              </a:xfrm>
              <a:custGeom>
                <a:avLst/>
                <a:gdLst>
                  <a:gd name="T0" fmla="*/ 4 w 8"/>
                  <a:gd name="T1" fmla="*/ 8 h 8"/>
                  <a:gd name="T2" fmla="*/ 8 w 8"/>
                  <a:gd name="T3" fmla="*/ 4 h 8"/>
                  <a:gd name="T4" fmla="*/ 4 w 8"/>
                  <a:gd name="T5" fmla="*/ 0 h 8"/>
                  <a:gd name="T6" fmla="*/ 0 w 8"/>
                  <a:gd name="T7" fmla="*/ 4 h 8"/>
                  <a:gd name="T8" fmla="*/ 4 w 8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8">
                    <a:moveTo>
                      <a:pt x="4" y="8"/>
                    </a:moveTo>
                    <a:cubicBezTo>
                      <a:pt x="6" y="8"/>
                      <a:pt x="8" y="6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1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149"/>
              <p:cNvSpPr/>
              <p:nvPr/>
            </p:nvSpPr>
            <p:spPr bwMode="auto">
              <a:xfrm>
                <a:off x="3935" y="2154"/>
                <a:ext cx="47" cy="100"/>
              </a:xfrm>
              <a:custGeom>
                <a:avLst/>
                <a:gdLst>
                  <a:gd name="T0" fmla="*/ 20 w 20"/>
                  <a:gd name="T1" fmla="*/ 5 h 42"/>
                  <a:gd name="T2" fmla="*/ 20 w 20"/>
                  <a:gd name="T3" fmla="*/ 5 h 42"/>
                  <a:gd name="T4" fmla="*/ 20 w 20"/>
                  <a:gd name="T5" fmla="*/ 5 h 42"/>
                  <a:gd name="T6" fmla="*/ 13 w 20"/>
                  <a:gd name="T7" fmla="*/ 1 h 42"/>
                  <a:gd name="T8" fmla="*/ 12 w 20"/>
                  <a:gd name="T9" fmla="*/ 1 h 42"/>
                  <a:gd name="T10" fmla="*/ 9 w 20"/>
                  <a:gd name="T11" fmla="*/ 1 h 42"/>
                  <a:gd name="T12" fmla="*/ 1 w 20"/>
                  <a:gd name="T13" fmla="*/ 5 h 42"/>
                  <a:gd name="T14" fmla="*/ 0 w 20"/>
                  <a:gd name="T15" fmla="*/ 18 h 42"/>
                  <a:gd name="T16" fmla="*/ 2 w 20"/>
                  <a:gd name="T17" fmla="*/ 20 h 42"/>
                  <a:gd name="T18" fmla="*/ 4 w 20"/>
                  <a:gd name="T19" fmla="*/ 18 h 42"/>
                  <a:gd name="T20" fmla="*/ 5 w 20"/>
                  <a:gd name="T21" fmla="*/ 8 h 42"/>
                  <a:gd name="T22" fmla="*/ 5 w 20"/>
                  <a:gd name="T23" fmla="*/ 8 h 42"/>
                  <a:gd name="T24" fmla="*/ 5 w 20"/>
                  <a:gd name="T25" fmla="*/ 14 h 42"/>
                  <a:gd name="T26" fmla="*/ 5 w 20"/>
                  <a:gd name="T27" fmla="*/ 20 h 42"/>
                  <a:gd name="T28" fmla="*/ 5 w 20"/>
                  <a:gd name="T29" fmla="*/ 40 h 42"/>
                  <a:gd name="T30" fmla="*/ 7 w 20"/>
                  <a:gd name="T31" fmla="*/ 42 h 42"/>
                  <a:gd name="T32" fmla="*/ 10 w 20"/>
                  <a:gd name="T33" fmla="*/ 40 h 42"/>
                  <a:gd name="T34" fmla="*/ 10 w 20"/>
                  <a:gd name="T35" fmla="*/ 22 h 42"/>
                  <a:gd name="T36" fmla="*/ 11 w 20"/>
                  <a:gd name="T37" fmla="*/ 22 h 42"/>
                  <a:gd name="T38" fmla="*/ 10 w 20"/>
                  <a:gd name="T39" fmla="*/ 40 h 42"/>
                  <a:gd name="T40" fmla="*/ 13 w 20"/>
                  <a:gd name="T41" fmla="*/ 42 h 42"/>
                  <a:gd name="T42" fmla="*/ 15 w 20"/>
                  <a:gd name="T43" fmla="*/ 40 h 42"/>
                  <a:gd name="T44" fmla="*/ 15 w 20"/>
                  <a:gd name="T45" fmla="*/ 20 h 42"/>
                  <a:gd name="T46" fmla="*/ 16 w 20"/>
                  <a:gd name="T47" fmla="*/ 15 h 42"/>
                  <a:gd name="T48" fmla="*/ 16 w 20"/>
                  <a:gd name="T49" fmla="*/ 9 h 42"/>
                  <a:gd name="T50" fmla="*/ 16 w 20"/>
                  <a:gd name="T51" fmla="*/ 9 h 42"/>
                  <a:gd name="T52" fmla="*/ 16 w 20"/>
                  <a:gd name="T53" fmla="*/ 18 h 42"/>
                  <a:gd name="T54" fmla="*/ 18 w 20"/>
                  <a:gd name="T55" fmla="*/ 20 h 42"/>
                  <a:gd name="T56" fmla="*/ 20 w 20"/>
                  <a:gd name="T57" fmla="*/ 18 h 42"/>
                  <a:gd name="T58" fmla="*/ 20 w 20"/>
                  <a:gd name="T59" fmla="*/ 6 h 42"/>
                  <a:gd name="T60" fmla="*/ 20 w 20"/>
                  <a:gd name="T61" fmla="*/ 5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0" h="42">
                    <a:moveTo>
                      <a:pt x="20" y="5"/>
                    </a:move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2"/>
                      <a:pt x="15" y="1"/>
                      <a:pt x="13" y="1"/>
                    </a:cubicBezTo>
                    <a:cubicBezTo>
                      <a:pt x="13" y="1"/>
                      <a:pt x="13" y="1"/>
                      <a:pt x="12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1" y="0"/>
                      <a:pt x="1" y="5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19"/>
                      <a:pt x="1" y="20"/>
                      <a:pt x="2" y="20"/>
                    </a:cubicBezTo>
                    <a:cubicBezTo>
                      <a:pt x="3" y="20"/>
                      <a:pt x="4" y="19"/>
                      <a:pt x="4" y="1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20"/>
                      <a:pt x="5" y="20"/>
                      <a:pt x="5" y="20"/>
                    </a:cubicBezTo>
                    <a:cubicBezTo>
                      <a:pt x="5" y="40"/>
                      <a:pt x="5" y="40"/>
                      <a:pt x="5" y="40"/>
                    </a:cubicBezTo>
                    <a:cubicBezTo>
                      <a:pt x="5" y="41"/>
                      <a:pt x="6" y="42"/>
                      <a:pt x="7" y="42"/>
                    </a:cubicBezTo>
                    <a:cubicBezTo>
                      <a:pt x="8" y="42"/>
                      <a:pt x="10" y="41"/>
                      <a:pt x="10" y="40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0" y="40"/>
                      <a:pt x="10" y="40"/>
                      <a:pt x="10" y="40"/>
                    </a:cubicBezTo>
                    <a:cubicBezTo>
                      <a:pt x="10" y="41"/>
                      <a:pt x="11" y="42"/>
                      <a:pt x="13" y="42"/>
                    </a:cubicBezTo>
                    <a:cubicBezTo>
                      <a:pt x="14" y="42"/>
                      <a:pt x="15" y="41"/>
                      <a:pt x="15" y="40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6" y="19"/>
                      <a:pt x="17" y="20"/>
                      <a:pt x="18" y="20"/>
                    </a:cubicBezTo>
                    <a:cubicBezTo>
                      <a:pt x="19" y="20"/>
                      <a:pt x="20" y="20"/>
                      <a:pt x="20" y="18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5"/>
                      <a:pt x="20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Oval 150"/>
              <p:cNvSpPr>
                <a:spLocks noChangeArrowheads="1"/>
              </p:cNvSpPr>
              <p:nvPr/>
            </p:nvSpPr>
            <p:spPr bwMode="auto">
              <a:xfrm>
                <a:off x="3949" y="2133"/>
                <a:ext cx="21" cy="21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151"/>
              <p:cNvSpPr/>
              <p:nvPr/>
            </p:nvSpPr>
            <p:spPr bwMode="auto">
              <a:xfrm>
                <a:off x="3899" y="1568"/>
                <a:ext cx="22" cy="21"/>
              </a:xfrm>
              <a:custGeom>
                <a:avLst/>
                <a:gdLst>
                  <a:gd name="T0" fmla="*/ 7 w 9"/>
                  <a:gd name="T1" fmla="*/ 8 h 9"/>
                  <a:gd name="T2" fmla="*/ 7 w 9"/>
                  <a:gd name="T3" fmla="*/ 6 h 9"/>
                  <a:gd name="T4" fmla="*/ 7 w 9"/>
                  <a:gd name="T5" fmla="*/ 3 h 9"/>
                  <a:gd name="T6" fmla="*/ 8 w 9"/>
                  <a:gd name="T7" fmla="*/ 3 h 9"/>
                  <a:gd name="T8" fmla="*/ 8 w 9"/>
                  <a:gd name="T9" fmla="*/ 7 h 9"/>
                  <a:gd name="T10" fmla="*/ 9 w 9"/>
                  <a:gd name="T11" fmla="*/ 8 h 9"/>
                  <a:gd name="T12" fmla="*/ 9 w 9"/>
                  <a:gd name="T13" fmla="*/ 7 h 9"/>
                  <a:gd name="T14" fmla="*/ 9 w 9"/>
                  <a:gd name="T15" fmla="*/ 2 h 9"/>
                  <a:gd name="T16" fmla="*/ 9 w 9"/>
                  <a:gd name="T17" fmla="*/ 2 h 9"/>
                  <a:gd name="T18" fmla="*/ 9 w 9"/>
                  <a:gd name="T19" fmla="*/ 2 h 9"/>
                  <a:gd name="T20" fmla="*/ 9 w 9"/>
                  <a:gd name="T21" fmla="*/ 2 h 9"/>
                  <a:gd name="T22" fmla="*/ 6 w 9"/>
                  <a:gd name="T23" fmla="*/ 0 h 9"/>
                  <a:gd name="T24" fmla="*/ 6 w 9"/>
                  <a:gd name="T25" fmla="*/ 0 h 9"/>
                  <a:gd name="T26" fmla="*/ 4 w 9"/>
                  <a:gd name="T27" fmla="*/ 0 h 9"/>
                  <a:gd name="T28" fmla="*/ 0 w 9"/>
                  <a:gd name="T29" fmla="*/ 2 h 9"/>
                  <a:gd name="T30" fmla="*/ 0 w 9"/>
                  <a:gd name="T31" fmla="*/ 8 h 9"/>
                  <a:gd name="T32" fmla="*/ 1 w 9"/>
                  <a:gd name="T33" fmla="*/ 9 h 9"/>
                  <a:gd name="T34" fmla="*/ 2 w 9"/>
                  <a:gd name="T35" fmla="*/ 8 h 9"/>
                  <a:gd name="T36" fmla="*/ 2 w 9"/>
                  <a:gd name="T37" fmla="*/ 3 h 9"/>
                  <a:gd name="T38" fmla="*/ 3 w 9"/>
                  <a:gd name="T39" fmla="*/ 3 h 9"/>
                  <a:gd name="T40" fmla="*/ 3 w 9"/>
                  <a:gd name="T41" fmla="*/ 6 h 9"/>
                  <a:gd name="T42" fmla="*/ 3 w 9"/>
                  <a:gd name="T43" fmla="*/ 9 h 9"/>
                  <a:gd name="T44" fmla="*/ 7 w 9"/>
                  <a:gd name="T45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9" h="9">
                    <a:moveTo>
                      <a:pt x="7" y="8"/>
                    </a:moveTo>
                    <a:cubicBezTo>
                      <a:pt x="7" y="6"/>
                      <a:pt x="7" y="6"/>
                      <a:pt x="7" y="6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9" y="8"/>
                      <a:pt x="9" y="8"/>
                      <a:pt x="9" y="7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0"/>
                      <a:pt x="7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0"/>
                      <a:pt x="0" y="0"/>
                      <a:pt x="0" y="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8"/>
                      <a:pt x="1" y="9"/>
                      <a:pt x="1" y="9"/>
                    </a:cubicBezTo>
                    <a:cubicBezTo>
                      <a:pt x="2" y="9"/>
                      <a:pt x="2" y="8"/>
                      <a:pt x="2" y="8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3" y="9"/>
                      <a:pt x="3" y="9"/>
                      <a:pt x="3" y="9"/>
                    </a:cubicBezTo>
                    <a:lnTo>
                      <a:pt x="7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Oval 152"/>
              <p:cNvSpPr>
                <a:spLocks noChangeArrowheads="1"/>
              </p:cNvSpPr>
              <p:nvPr/>
            </p:nvSpPr>
            <p:spPr bwMode="auto">
              <a:xfrm>
                <a:off x="3906" y="1558"/>
                <a:ext cx="10" cy="1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153"/>
              <p:cNvSpPr>
                <a:spLocks noEditPoints="1"/>
              </p:cNvSpPr>
              <p:nvPr/>
            </p:nvSpPr>
            <p:spPr bwMode="auto">
              <a:xfrm>
                <a:off x="3700" y="1786"/>
                <a:ext cx="50" cy="90"/>
              </a:xfrm>
              <a:custGeom>
                <a:avLst/>
                <a:gdLst>
                  <a:gd name="T0" fmla="*/ 14 w 21"/>
                  <a:gd name="T1" fmla="*/ 3 h 38"/>
                  <a:gd name="T2" fmla="*/ 11 w 21"/>
                  <a:gd name="T3" fmla="*/ 0 h 38"/>
                  <a:gd name="T4" fmla="*/ 8 w 21"/>
                  <a:gd name="T5" fmla="*/ 3 h 38"/>
                  <a:gd name="T6" fmla="*/ 11 w 21"/>
                  <a:gd name="T7" fmla="*/ 6 h 38"/>
                  <a:gd name="T8" fmla="*/ 14 w 21"/>
                  <a:gd name="T9" fmla="*/ 3 h 38"/>
                  <a:gd name="T10" fmla="*/ 4 w 21"/>
                  <a:gd name="T11" fmla="*/ 11 h 38"/>
                  <a:gd name="T12" fmla="*/ 5 w 21"/>
                  <a:gd name="T13" fmla="*/ 10 h 38"/>
                  <a:gd name="T14" fmla="*/ 4 w 21"/>
                  <a:gd name="T15" fmla="*/ 17 h 38"/>
                  <a:gd name="T16" fmla="*/ 4 w 21"/>
                  <a:gd name="T17" fmla="*/ 19 h 38"/>
                  <a:gd name="T18" fmla="*/ 0 w 21"/>
                  <a:gd name="T19" fmla="*/ 35 h 38"/>
                  <a:gd name="T20" fmla="*/ 2 w 21"/>
                  <a:gd name="T21" fmla="*/ 38 h 38"/>
                  <a:gd name="T22" fmla="*/ 4 w 21"/>
                  <a:gd name="T23" fmla="*/ 36 h 38"/>
                  <a:gd name="T24" fmla="*/ 7 w 21"/>
                  <a:gd name="T25" fmla="*/ 24 h 38"/>
                  <a:gd name="T26" fmla="*/ 10 w 21"/>
                  <a:gd name="T27" fmla="*/ 28 h 38"/>
                  <a:gd name="T28" fmla="*/ 11 w 21"/>
                  <a:gd name="T29" fmla="*/ 36 h 38"/>
                  <a:gd name="T30" fmla="*/ 13 w 21"/>
                  <a:gd name="T31" fmla="*/ 38 h 38"/>
                  <a:gd name="T32" fmla="*/ 15 w 21"/>
                  <a:gd name="T33" fmla="*/ 36 h 38"/>
                  <a:gd name="T34" fmla="*/ 14 w 21"/>
                  <a:gd name="T35" fmla="*/ 28 h 38"/>
                  <a:gd name="T36" fmla="*/ 14 w 21"/>
                  <a:gd name="T37" fmla="*/ 27 h 38"/>
                  <a:gd name="T38" fmla="*/ 14 w 21"/>
                  <a:gd name="T39" fmla="*/ 27 h 38"/>
                  <a:gd name="T40" fmla="*/ 14 w 21"/>
                  <a:gd name="T41" fmla="*/ 27 h 38"/>
                  <a:gd name="T42" fmla="*/ 11 w 21"/>
                  <a:gd name="T43" fmla="*/ 20 h 38"/>
                  <a:gd name="T44" fmla="*/ 11 w 21"/>
                  <a:gd name="T45" fmla="*/ 18 h 38"/>
                  <a:gd name="T46" fmla="*/ 12 w 21"/>
                  <a:gd name="T47" fmla="*/ 14 h 38"/>
                  <a:gd name="T48" fmla="*/ 13 w 21"/>
                  <a:gd name="T49" fmla="*/ 15 h 38"/>
                  <a:gd name="T50" fmla="*/ 13 w 21"/>
                  <a:gd name="T51" fmla="*/ 15 h 38"/>
                  <a:gd name="T52" fmla="*/ 14 w 21"/>
                  <a:gd name="T53" fmla="*/ 16 h 38"/>
                  <a:gd name="T54" fmla="*/ 18 w 21"/>
                  <a:gd name="T55" fmla="*/ 20 h 38"/>
                  <a:gd name="T56" fmla="*/ 21 w 21"/>
                  <a:gd name="T57" fmla="*/ 20 h 38"/>
                  <a:gd name="T58" fmla="*/ 20 w 21"/>
                  <a:gd name="T59" fmla="*/ 17 h 38"/>
                  <a:gd name="T60" fmla="*/ 16 w 21"/>
                  <a:gd name="T61" fmla="*/ 13 h 38"/>
                  <a:gd name="T62" fmla="*/ 15 w 21"/>
                  <a:gd name="T63" fmla="*/ 13 h 38"/>
                  <a:gd name="T64" fmla="*/ 12 w 21"/>
                  <a:gd name="T65" fmla="*/ 8 h 38"/>
                  <a:gd name="T66" fmla="*/ 12 w 21"/>
                  <a:gd name="T67" fmla="*/ 7 h 38"/>
                  <a:gd name="T68" fmla="*/ 12 w 21"/>
                  <a:gd name="T69" fmla="*/ 7 h 38"/>
                  <a:gd name="T70" fmla="*/ 12 w 21"/>
                  <a:gd name="T71" fmla="*/ 7 h 38"/>
                  <a:gd name="T72" fmla="*/ 10 w 21"/>
                  <a:gd name="T73" fmla="*/ 6 h 38"/>
                  <a:gd name="T74" fmla="*/ 7 w 21"/>
                  <a:gd name="T75" fmla="*/ 7 h 38"/>
                  <a:gd name="T76" fmla="*/ 3 w 21"/>
                  <a:gd name="T77" fmla="*/ 8 h 38"/>
                  <a:gd name="T78" fmla="*/ 1 w 21"/>
                  <a:gd name="T79" fmla="*/ 9 h 38"/>
                  <a:gd name="T80" fmla="*/ 0 w 21"/>
                  <a:gd name="T81" fmla="*/ 15 h 38"/>
                  <a:gd name="T82" fmla="*/ 1 w 21"/>
                  <a:gd name="T83" fmla="*/ 17 h 38"/>
                  <a:gd name="T84" fmla="*/ 3 w 21"/>
                  <a:gd name="T85" fmla="*/ 16 h 38"/>
                  <a:gd name="T86" fmla="*/ 4 w 21"/>
                  <a:gd name="T87" fmla="*/ 1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1" h="38">
                    <a:moveTo>
                      <a:pt x="14" y="3"/>
                    </a:moveTo>
                    <a:cubicBezTo>
                      <a:pt x="14" y="1"/>
                      <a:pt x="13" y="0"/>
                      <a:pt x="11" y="0"/>
                    </a:cubicBezTo>
                    <a:cubicBezTo>
                      <a:pt x="9" y="0"/>
                      <a:pt x="8" y="1"/>
                      <a:pt x="8" y="3"/>
                    </a:cubicBezTo>
                    <a:cubicBezTo>
                      <a:pt x="8" y="4"/>
                      <a:pt x="9" y="6"/>
                      <a:pt x="11" y="6"/>
                    </a:cubicBezTo>
                    <a:cubicBezTo>
                      <a:pt x="12" y="6"/>
                      <a:pt x="14" y="4"/>
                      <a:pt x="14" y="3"/>
                    </a:cubicBezTo>
                    <a:close/>
                    <a:moveTo>
                      <a:pt x="4" y="11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4" y="18"/>
                      <a:pt x="4" y="19"/>
                    </a:cubicBezTo>
                    <a:cubicBezTo>
                      <a:pt x="0" y="35"/>
                      <a:pt x="0" y="35"/>
                      <a:pt x="0" y="35"/>
                    </a:cubicBezTo>
                    <a:cubicBezTo>
                      <a:pt x="0" y="37"/>
                      <a:pt x="1" y="38"/>
                      <a:pt x="2" y="38"/>
                    </a:cubicBezTo>
                    <a:cubicBezTo>
                      <a:pt x="3" y="38"/>
                      <a:pt x="4" y="37"/>
                      <a:pt x="4" y="36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10" y="28"/>
                      <a:pt x="10" y="28"/>
                      <a:pt x="10" y="28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1" y="37"/>
                      <a:pt x="12" y="38"/>
                      <a:pt x="13" y="38"/>
                    </a:cubicBezTo>
                    <a:cubicBezTo>
                      <a:pt x="14" y="38"/>
                      <a:pt x="15" y="37"/>
                      <a:pt x="15" y="36"/>
                    </a:cubicBezTo>
                    <a:cubicBezTo>
                      <a:pt x="14" y="28"/>
                      <a:pt x="14" y="28"/>
                      <a:pt x="14" y="28"/>
                    </a:cubicBezTo>
                    <a:cubicBezTo>
                      <a:pt x="14" y="28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4" y="27"/>
                      <a:pt x="14" y="27"/>
                      <a:pt x="14" y="27"/>
                    </a:cubicBezTo>
                    <a:cubicBezTo>
                      <a:pt x="11" y="20"/>
                      <a:pt x="11" y="20"/>
                      <a:pt x="11" y="20"/>
                    </a:cubicBezTo>
                    <a:cubicBezTo>
                      <a:pt x="11" y="19"/>
                      <a:pt x="11" y="19"/>
                      <a:pt x="11" y="18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3" y="15"/>
                      <a:pt x="14" y="16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19" y="20"/>
                      <a:pt x="20" y="20"/>
                      <a:pt x="21" y="20"/>
                    </a:cubicBezTo>
                    <a:cubicBezTo>
                      <a:pt x="21" y="19"/>
                      <a:pt x="21" y="18"/>
                      <a:pt x="20" y="17"/>
                    </a:cubicBezTo>
                    <a:cubicBezTo>
                      <a:pt x="16" y="13"/>
                      <a:pt x="16" y="13"/>
                      <a:pt x="16" y="13"/>
                    </a:cubicBezTo>
                    <a:cubicBezTo>
                      <a:pt x="16" y="13"/>
                      <a:pt x="15" y="13"/>
                      <a:pt x="15" y="13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1" y="6"/>
                      <a:pt x="10" y="6"/>
                    </a:cubicBezTo>
                    <a:cubicBezTo>
                      <a:pt x="9" y="6"/>
                      <a:pt x="7" y="6"/>
                      <a:pt x="7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2" y="8"/>
                      <a:pt x="1" y="8"/>
                      <a:pt x="1" y="9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0" y="17"/>
                      <a:pt x="1" y="17"/>
                    </a:cubicBezTo>
                    <a:cubicBezTo>
                      <a:pt x="2" y="17"/>
                      <a:pt x="3" y="17"/>
                      <a:pt x="3" y="16"/>
                    </a:cubicBezTo>
                    <a:lnTo>
                      <a:pt x="4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154"/>
              <p:cNvSpPr>
                <a:spLocks noEditPoints="1"/>
              </p:cNvSpPr>
              <p:nvPr/>
            </p:nvSpPr>
            <p:spPr bwMode="auto">
              <a:xfrm>
                <a:off x="4037" y="2398"/>
                <a:ext cx="64" cy="119"/>
              </a:xfrm>
              <a:custGeom>
                <a:avLst/>
                <a:gdLst>
                  <a:gd name="T0" fmla="*/ 15 w 27"/>
                  <a:gd name="T1" fmla="*/ 4 h 50"/>
                  <a:gd name="T2" fmla="*/ 11 w 27"/>
                  <a:gd name="T3" fmla="*/ 0 h 50"/>
                  <a:gd name="T4" fmla="*/ 8 w 27"/>
                  <a:gd name="T5" fmla="*/ 5 h 50"/>
                  <a:gd name="T6" fmla="*/ 12 w 27"/>
                  <a:gd name="T7" fmla="*/ 8 h 50"/>
                  <a:gd name="T8" fmla="*/ 15 w 27"/>
                  <a:gd name="T9" fmla="*/ 4 h 50"/>
                  <a:gd name="T10" fmla="*/ 4 w 27"/>
                  <a:gd name="T11" fmla="*/ 16 h 50"/>
                  <a:gd name="T12" fmla="*/ 5 w 27"/>
                  <a:gd name="T13" fmla="*/ 15 h 50"/>
                  <a:gd name="T14" fmla="*/ 5 w 27"/>
                  <a:gd name="T15" fmla="*/ 23 h 50"/>
                  <a:gd name="T16" fmla="*/ 6 w 27"/>
                  <a:gd name="T17" fmla="*/ 26 h 50"/>
                  <a:gd name="T18" fmla="*/ 3 w 27"/>
                  <a:gd name="T19" fmla="*/ 48 h 50"/>
                  <a:gd name="T20" fmla="*/ 6 w 27"/>
                  <a:gd name="T21" fmla="*/ 50 h 50"/>
                  <a:gd name="T22" fmla="*/ 8 w 27"/>
                  <a:gd name="T23" fmla="*/ 48 h 50"/>
                  <a:gd name="T24" fmla="*/ 11 w 27"/>
                  <a:gd name="T25" fmla="*/ 32 h 50"/>
                  <a:gd name="T26" fmla="*/ 15 w 27"/>
                  <a:gd name="T27" fmla="*/ 37 h 50"/>
                  <a:gd name="T28" fmla="*/ 18 w 27"/>
                  <a:gd name="T29" fmla="*/ 47 h 50"/>
                  <a:gd name="T30" fmla="*/ 21 w 27"/>
                  <a:gd name="T31" fmla="*/ 49 h 50"/>
                  <a:gd name="T32" fmla="*/ 23 w 27"/>
                  <a:gd name="T33" fmla="*/ 46 h 50"/>
                  <a:gd name="T34" fmla="*/ 20 w 27"/>
                  <a:gd name="T35" fmla="*/ 36 h 50"/>
                  <a:gd name="T36" fmla="*/ 19 w 27"/>
                  <a:gd name="T37" fmla="*/ 34 h 50"/>
                  <a:gd name="T38" fmla="*/ 19 w 27"/>
                  <a:gd name="T39" fmla="*/ 34 h 50"/>
                  <a:gd name="T40" fmla="*/ 19 w 27"/>
                  <a:gd name="T41" fmla="*/ 34 h 50"/>
                  <a:gd name="T42" fmla="*/ 14 w 27"/>
                  <a:gd name="T43" fmla="*/ 26 h 50"/>
                  <a:gd name="T44" fmla="*/ 15 w 27"/>
                  <a:gd name="T45" fmla="*/ 24 h 50"/>
                  <a:gd name="T46" fmla="*/ 15 w 27"/>
                  <a:gd name="T47" fmla="*/ 18 h 50"/>
                  <a:gd name="T48" fmla="*/ 16 w 27"/>
                  <a:gd name="T49" fmla="*/ 19 h 50"/>
                  <a:gd name="T50" fmla="*/ 17 w 27"/>
                  <a:gd name="T51" fmla="*/ 20 h 50"/>
                  <a:gd name="T52" fmla="*/ 17 w 27"/>
                  <a:gd name="T53" fmla="*/ 20 h 50"/>
                  <a:gd name="T54" fmla="*/ 24 w 27"/>
                  <a:gd name="T55" fmla="*/ 25 h 50"/>
                  <a:gd name="T56" fmla="*/ 27 w 27"/>
                  <a:gd name="T57" fmla="*/ 24 h 50"/>
                  <a:gd name="T58" fmla="*/ 26 w 27"/>
                  <a:gd name="T59" fmla="*/ 21 h 50"/>
                  <a:gd name="T60" fmla="*/ 19 w 27"/>
                  <a:gd name="T61" fmla="*/ 17 h 50"/>
                  <a:gd name="T62" fmla="*/ 19 w 27"/>
                  <a:gd name="T63" fmla="*/ 17 h 50"/>
                  <a:gd name="T64" fmla="*/ 14 w 27"/>
                  <a:gd name="T65" fmla="*/ 10 h 50"/>
                  <a:gd name="T66" fmla="*/ 14 w 27"/>
                  <a:gd name="T67" fmla="*/ 10 h 50"/>
                  <a:gd name="T68" fmla="*/ 14 w 27"/>
                  <a:gd name="T69" fmla="*/ 10 h 50"/>
                  <a:gd name="T70" fmla="*/ 14 w 27"/>
                  <a:gd name="T71" fmla="*/ 10 h 50"/>
                  <a:gd name="T72" fmla="*/ 11 w 27"/>
                  <a:gd name="T73" fmla="*/ 9 h 50"/>
                  <a:gd name="T74" fmla="*/ 7 w 27"/>
                  <a:gd name="T75" fmla="*/ 10 h 50"/>
                  <a:gd name="T76" fmla="*/ 2 w 27"/>
                  <a:gd name="T77" fmla="*/ 12 h 50"/>
                  <a:gd name="T78" fmla="*/ 1 w 27"/>
                  <a:gd name="T79" fmla="*/ 14 h 50"/>
                  <a:gd name="T80" fmla="*/ 0 w 27"/>
                  <a:gd name="T81" fmla="*/ 22 h 50"/>
                  <a:gd name="T82" fmla="*/ 1 w 27"/>
                  <a:gd name="T83" fmla="*/ 24 h 50"/>
                  <a:gd name="T84" fmla="*/ 4 w 27"/>
                  <a:gd name="T85" fmla="*/ 23 h 50"/>
                  <a:gd name="T86" fmla="*/ 4 w 27"/>
                  <a:gd name="T87" fmla="*/ 1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27" h="50">
                    <a:moveTo>
                      <a:pt x="15" y="4"/>
                    </a:moveTo>
                    <a:cubicBezTo>
                      <a:pt x="15" y="2"/>
                      <a:pt x="13" y="0"/>
                      <a:pt x="11" y="0"/>
                    </a:cubicBezTo>
                    <a:cubicBezTo>
                      <a:pt x="9" y="1"/>
                      <a:pt x="7" y="2"/>
                      <a:pt x="8" y="5"/>
                    </a:cubicBezTo>
                    <a:cubicBezTo>
                      <a:pt x="8" y="7"/>
                      <a:pt x="10" y="8"/>
                      <a:pt x="12" y="8"/>
                    </a:cubicBezTo>
                    <a:cubicBezTo>
                      <a:pt x="14" y="8"/>
                      <a:pt x="16" y="6"/>
                      <a:pt x="15" y="4"/>
                    </a:cubicBezTo>
                    <a:close/>
                    <a:moveTo>
                      <a:pt x="4" y="16"/>
                    </a:moveTo>
                    <a:cubicBezTo>
                      <a:pt x="5" y="15"/>
                      <a:pt x="5" y="15"/>
                      <a:pt x="5" y="15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5" y="24"/>
                      <a:pt x="5" y="25"/>
                      <a:pt x="6" y="26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9"/>
                      <a:pt x="4" y="50"/>
                      <a:pt x="6" y="50"/>
                    </a:cubicBezTo>
                    <a:cubicBezTo>
                      <a:pt x="7" y="50"/>
                      <a:pt x="8" y="49"/>
                      <a:pt x="8" y="48"/>
                    </a:cubicBezTo>
                    <a:cubicBezTo>
                      <a:pt x="11" y="32"/>
                      <a:pt x="11" y="32"/>
                      <a:pt x="11" y="32"/>
                    </a:cubicBezTo>
                    <a:cubicBezTo>
                      <a:pt x="15" y="37"/>
                      <a:pt x="15" y="37"/>
                      <a:pt x="15" y="37"/>
                    </a:cubicBezTo>
                    <a:cubicBezTo>
                      <a:pt x="18" y="47"/>
                      <a:pt x="18" y="47"/>
                      <a:pt x="18" y="47"/>
                    </a:cubicBezTo>
                    <a:cubicBezTo>
                      <a:pt x="18" y="48"/>
                      <a:pt x="19" y="49"/>
                      <a:pt x="21" y="49"/>
                    </a:cubicBezTo>
                    <a:cubicBezTo>
                      <a:pt x="22" y="49"/>
                      <a:pt x="23" y="48"/>
                      <a:pt x="23" y="46"/>
                    </a:cubicBezTo>
                    <a:cubicBezTo>
                      <a:pt x="20" y="36"/>
                      <a:pt x="20" y="36"/>
                      <a:pt x="20" y="36"/>
                    </a:cubicBezTo>
                    <a:cubicBezTo>
                      <a:pt x="20" y="35"/>
                      <a:pt x="20" y="35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9" y="34"/>
                      <a:pt x="19" y="34"/>
                      <a:pt x="19" y="34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5" y="25"/>
                      <a:pt x="15" y="25"/>
                      <a:pt x="15" y="24"/>
                    </a:cubicBezTo>
                    <a:cubicBezTo>
                      <a:pt x="15" y="18"/>
                      <a:pt x="15" y="18"/>
                      <a:pt x="15" y="18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6" y="19"/>
                      <a:pt x="16" y="20"/>
                      <a:pt x="17" y="20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24" y="25"/>
                      <a:pt x="24" y="25"/>
                      <a:pt x="24" y="25"/>
                    </a:cubicBezTo>
                    <a:cubicBezTo>
                      <a:pt x="25" y="25"/>
                      <a:pt x="26" y="25"/>
                      <a:pt x="27" y="24"/>
                    </a:cubicBezTo>
                    <a:cubicBezTo>
                      <a:pt x="27" y="23"/>
                      <a:pt x="27" y="22"/>
                      <a:pt x="26" y="21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9" y="17"/>
                      <a:pt x="19" y="17"/>
                      <a:pt x="19" y="17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3" y="9"/>
                      <a:pt x="12" y="9"/>
                      <a:pt x="11" y="9"/>
                    </a:cubicBezTo>
                    <a:cubicBezTo>
                      <a:pt x="9" y="8"/>
                      <a:pt x="8" y="9"/>
                      <a:pt x="7" y="10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1" y="13"/>
                      <a:pt x="1" y="13"/>
                      <a:pt x="1" y="14"/>
                    </a:cubicBezTo>
                    <a:cubicBezTo>
                      <a:pt x="0" y="22"/>
                      <a:pt x="0" y="22"/>
                      <a:pt x="0" y="22"/>
                    </a:cubicBezTo>
                    <a:cubicBezTo>
                      <a:pt x="0" y="23"/>
                      <a:pt x="0" y="24"/>
                      <a:pt x="1" y="24"/>
                    </a:cubicBezTo>
                    <a:cubicBezTo>
                      <a:pt x="2" y="24"/>
                      <a:pt x="3" y="24"/>
                      <a:pt x="4" y="23"/>
                    </a:cubicBezTo>
                    <a:lnTo>
                      <a:pt x="4" y="1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155"/>
              <p:cNvSpPr/>
              <p:nvPr/>
            </p:nvSpPr>
            <p:spPr bwMode="auto">
              <a:xfrm>
                <a:off x="3485" y="1926"/>
                <a:ext cx="47" cy="33"/>
              </a:xfrm>
              <a:custGeom>
                <a:avLst/>
                <a:gdLst>
                  <a:gd name="T0" fmla="*/ 12 w 20"/>
                  <a:gd name="T1" fmla="*/ 2 h 14"/>
                  <a:gd name="T2" fmla="*/ 19 w 20"/>
                  <a:gd name="T3" fmla="*/ 10 h 14"/>
                  <a:gd name="T4" fmla="*/ 17 w 20"/>
                  <a:gd name="T5" fmla="*/ 14 h 14"/>
                  <a:gd name="T6" fmla="*/ 3 w 20"/>
                  <a:gd name="T7" fmla="*/ 14 h 14"/>
                  <a:gd name="T8" fmla="*/ 1 w 20"/>
                  <a:gd name="T9" fmla="*/ 11 h 14"/>
                  <a:gd name="T10" fmla="*/ 8 w 20"/>
                  <a:gd name="T11" fmla="*/ 2 h 14"/>
                  <a:gd name="T12" fmla="*/ 12 w 20"/>
                  <a:gd name="T13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4">
                    <a:moveTo>
                      <a:pt x="12" y="2"/>
                    </a:moveTo>
                    <a:cubicBezTo>
                      <a:pt x="19" y="10"/>
                      <a:pt x="19" y="10"/>
                      <a:pt x="19" y="10"/>
                    </a:cubicBezTo>
                    <a:cubicBezTo>
                      <a:pt x="20" y="12"/>
                      <a:pt x="19" y="14"/>
                      <a:pt x="17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1" y="14"/>
                      <a:pt x="0" y="13"/>
                      <a:pt x="1" y="1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0"/>
                      <a:pt x="11" y="0"/>
                      <a:pt x="12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156"/>
              <p:cNvSpPr/>
              <p:nvPr/>
            </p:nvSpPr>
            <p:spPr bwMode="auto">
              <a:xfrm>
                <a:off x="3485" y="1976"/>
                <a:ext cx="47" cy="33"/>
              </a:xfrm>
              <a:custGeom>
                <a:avLst/>
                <a:gdLst>
                  <a:gd name="T0" fmla="*/ 8 w 20"/>
                  <a:gd name="T1" fmla="*/ 12 h 14"/>
                  <a:gd name="T2" fmla="*/ 1 w 20"/>
                  <a:gd name="T3" fmla="*/ 3 h 14"/>
                  <a:gd name="T4" fmla="*/ 3 w 20"/>
                  <a:gd name="T5" fmla="*/ 0 h 14"/>
                  <a:gd name="T6" fmla="*/ 17 w 20"/>
                  <a:gd name="T7" fmla="*/ 0 h 14"/>
                  <a:gd name="T8" fmla="*/ 19 w 20"/>
                  <a:gd name="T9" fmla="*/ 3 h 14"/>
                  <a:gd name="T10" fmla="*/ 12 w 20"/>
                  <a:gd name="T11" fmla="*/ 12 h 14"/>
                  <a:gd name="T12" fmla="*/ 8 w 20"/>
                  <a:gd name="T13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14">
                    <a:moveTo>
                      <a:pt x="8" y="12"/>
                    </a:moveTo>
                    <a:cubicBezTo>
                      <a:pt x="1" y="3"/>
                      <a:pt x="1" y="3"/>
                      <a:pt x="1" y="3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9" y="0"/>
                      <a:pt x="20" y="1"/>
                      <a:pt x="19" y="3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1" y="14"/>
                      <a:pt x="9" y="14"/>
                      <a:pt x="8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157"/>
              <p:cNvSpPr/>
              <p:nvPr/>
            </p:nvSpPr>
            <p:spPr bwMode="auto">
              <a:xfrm>
                <a:off x="3904" y="1907"/>
                <a:ext cx="43" cy="62"/>
              </a:xfrm>
              <a:custGeom>
                <a:avLst/>
                <a:gdLst>
                  <a:gd name="T0" fmla="*/ 16 w 18"/>
                  <a:gd name="T1" fmla="*/ 0 h 26"/>
                  <a:gd name="T2" fmla="*/ 2 w 18"/>
                  <a:gd name="T3" fmla="*/ 0 h 26"/>
                  <a:gd name="T4" fmla="*/ 0 w 18"/>
                  <a:gd name="T5" fmla="*/ 2 h 26"/>
                  <a:gd name="T6" fmla="*/ 0 w 18"/>
                  <a:gd name="T7" fmla="*/ 6 h 26"/>
                  <a:gd name="T8" fmla="*/ 2 w 18"/>
                  <a:gd name="T9" fmla="*/ 9 h 26"/>
                  <a:gd name="T10" fmla="*/ 7 w 18"/>
                  <a:gd name="T11" fmla="*/ 9 h 26"/>
                  <a:gd name="T12" fmla="*/ 7 w 18"/>
                  <a:gd name="T13" fmla="*/ 24 h 26"/>
                  <a:gd name="T14" fmla="*/ 9 w 18"/>
                  <a:gd name="T15" fmla="*/ 26 h 26"/>
                  <a:gd name="T16" fmla="*/ 9 w 18"/>
                  <a:gd name="T17" fmla="*/ 26 h 26"/>
                  <a:gd name="T18" fmla="*/ 11 w 18"/>
                  <a:gd name="T19" fmla="*/ 24 h 26"/>
                  <a:gd name="T20" fmla="*/ 11 w 18"/>
                  <a:gd name="T21" fmla="*/ 9 h 26"/>
                  <a:gd name="T22" fmla="*/ 16 w 18"/>
                  <a:gd name="T23" fmla="*/ 9 h 26"/>
                  <a:gd name="T24" fmla="*/ 18 w 18"/>
                  <a:gd name="T25" fmla="*/ 6 h 26"/>
                  <a:gd name="T26" fmla="*/ 18 w 18"/>
                  <a:gd name="T27" fmla="*/ 2 h 26"/>
                  <a:gd name="T28" fmla="*/ 16 w 18"/>
                  <a:gd name="T2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6">
                    <a:moveTo>
                      <a:pt x="1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5"/>
                      <a:pt x="8" y="26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10" y="26"/>
                      <a:pt x="11" y="25"/>
                      <a:pt x="11" y="24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8" y="8"/>
                      <a:pt x="18" y="6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7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158"/>
              <p:cNvSpPr/>
              <p:nvPr/>
            </p:nvSpPr>
            <p:spPr bwMode="auto">
              <a:xfrm>
                <a:off x="3530" y="1921"/>
                <a:ext cx="42" cy="62"/>
              </a:xfrm>
              <a:custGeom>
                <a:avLst/>
                <a:gdLst>
                  <a:gd name="T0" fmla="*/ 16 w 18"/>
                  <a:gd name="T1" fmla="*/ 0 h 26"/>
                  <a:gd name="T2" fmla="*/ 2 w 18"/>
                  <a:gd name="T3" fmla="*/ 0 h 26"/>
                  <a:gd name="T4" fmla="*/ 0 w 18"/>
                  <a:gd name="T5" fmla="*/ 2 h 26"/>
                  <a:gd name="T6" fmla="*/ 0 w 18"/>
                  <a:gd name="T7" fmla="*/ 6 h 26"/>
                  <a:gd name="T8" fmla="*/ 2 w 18"/>
                  <a:gd name="T9" fmla="*/ 9 h 26"/>
                  <a:gd name="T10" fmla="*/ 7 w 18"/>
                  <a:gd name="T11" fmla="*/ 9 h 26"/>
                  <a:gd name="T12" fmla="*/ 7 w 18"/>
                  <a:gd name="T13" fmla="*/ 24 h 26"/>
                  <a:gd name="T14" fmla="*/ 9 w 18"/>
                  <a:gd name="T15" fmla="*/ 26 h 26"/>
                  <a:gd name="T16" fmla="*/ 9 w 18"/>
                  <a:gd name="T17" fmla="*/ 26 h 26"/>
                  <a:gd name="T18" fmla="*/ 11 w 18"/>
                  <a:gd name="T19" fmla="*/ 24 h 26"/>
                  <a:gd name="T20" fmla="*/ 11 w 18"/>
                  <a:gd name="T21" fmla="*/ 9 h 26"/>
                  <a:gd name="T22" fmla="*/ 16 w 18"/>
                  <a:gd name="T23" fmla="*/ 9 h 26"/>
                  <a:gd name="T24" fmla="*/ 18 w 18"/>
                  <a:gd name="T25" fmla="*/ 6 h 26"/>
                  <a:gd name="T26" fmla="*/ 18 w 18"/>
                  <a:gd name="T27" fmla="*/ 2 h 26"/>
                  <a:gd name="T28" fmla="*/ 16 w 18"/>
                  <a:gd name="T2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6">
                    <a:moveTo>
                      <a:pt x="1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5"/>
                      <a:pt x="8" y="26"/>
                      <a:pt x="9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10" y="26"/>
                      <a:pt x="11" y="25"/>
                      <a:pt x="11" y="24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8" y="8"/>
                      <a:pt x="18" y="6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1"/>
                      <a:pt x="17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159"/>
              <p:cNvSpPr/>
              <p:nvPr/>
            </p:nvSpPr>
            <p:spPr bwMode="auto">
              <a:xfrm>
                <a:off x="4150" y="2690"/>
                <a:ext cx="43" cy="62"/>
              </a:xfrm>
              <a:custGeom>
                <a:avLst/>
                <a:gdLst>
                  <a:gd name="T0" fmla="*/ 16 w 18"/>
                  <a:gd name="T1" fmla="*/ 0 h 26"/>
                  <a:gd name="T2" fmla="*/ 2 w 18"/>
                  <a:gd name="T3" fmla="*/ 0 h 26"/>
                  <a:gd name="T4" fmla="*/ 0 w 18"/>
                  <a:gd name="T5" fmla="*/ 2 h 26"/>
                  <a:gd name="T6" fmla="*/ 0 w 18"/>
                  <a:gd name="T7" fmla="*/ 7 h 26"/>
                  <a:gd name="T8" fmla="*/ 2 w 18"/>
                  <a:gd name="T9" fmla="*/ 9 h 26"/>
                  <a:gd name="T10" fmla="*/ 7 w 18"/>
                  <a:gd name="T11" fmla="*/ 9 h 26"/>
                  <a:gd name="T12" fmla="*/ 7 w 18"/>
                  <a:gd name="T13" fmla="*/ 24 h 26"/>
                  <a:gd name="T14" fmla="*/ 8 w 18"/>
                  <a:gd name="T15" fmla="*/ 26 h 26"/>
                  <a:gd name="T16" fmla="*/ 9 w 18"/>
                  <a:gd name="T17" fmla="*/ 26 h 26"/>
                  <a:gd name="T18" fmla="*/ 11 w 18"/>
                  <a:gd name="T19" fmla="*/ 24 h 26"/>
                  <a:gd name="T20" fmla="*/ 11 w 18"/>
                  <a:gd name="T21" fmla="*/ 9 h 26"/>
                  <a:gd name="T22" fmla="*/ 16 w 18"/>
                  <a:gd name="T23" fmla="*/ 9 h 26"/>
                  <a:gd name="T24" fmla="*/ 18 w 18"/>
                  <a:gd name="T25" fmla="*/ 7 h 26"/>
                  <a:gd name="T26" fmla="*/ 18 w 18"/>
                  <a:gd name="T27" fmla="*/ 3 h 26"/>
                  <a:gd name="T28" fmla="*/ 16 w 18"/>
                  <a:gd name="T2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8" h="26">
                    <a:moveTo>
                      <a:pt x="16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9"/>
                      <a:pt x="2" y="9"/>
                    </a:cubicBezTo>
                    <a:cubicBezTo>
                      <a:pt x="7" y="9"/>
                      <a:pt x="7" y="9"/>
                      <a:pt x="7" y="9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5"/>
                      <a:pt x="8" y="26"/>
                      <a:pt x="8" y="26"/>
                    </a:cubicBezTo>
                    <a:cubicBezTo>
                      <a:pt x="9" y="26"/>
                      <a:pt x="9" y="26"/>
                      <a:pt x="9" y="26"/>
                    </a:cubicBezTo>
                    <a:cubicBezTo>
                      <a:pt x="10" y="26"/>
                      <a:pt x="11" y="25"/>
                      <a:pt x="11" y="24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7" y="9"/>
                      <a:pt x="18" y="8"/>
                      <a:pt x="18" y="7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1"/>
                      <a:pt x="17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160"/>
              <p:cNvSpPr>
                <a:spLocks noEditPoints="1"/>
              </p:cNvSpPr>
              <p:nvPr/>
            </p:nvSpPr>
            <p:spPr bwMode="auto">
              <a:xfrm>
                <a:off x="3769" y="1879"/>
                <a:ext cx="135" cy="130"/>
              </a:xfrm>
              <a:custGeom>
                <a:avLst/>
                <a:gdLst>
                  <a:gd name="T0" fmla="*/ 54 w 57"/>
                  <a:gd name="T1" fmla="*/ 22 h 55"/>
                  <a:gd name="T2" fmla="*/ 53 w 57"/>
                  <a:gd name="T3" fmla="*/ 21 h 55"/>
                  <a:gd name="T4" fmla="*/ 53 w 57"/>
                  <a:gd name="T5" fmla="*/ 4 h 55"/>
                  <a:gd name="T6" fmla="*/ 50 w 57"/>
                  <a:gd name="T7" fmla="*/ 1 h 55"/>
                  <a:gd name="T8" fmla="*/ 41 w 57"/>
                  <a:gd name="T9" fmla="*/ 1 h 55"/>
                  <a:gd name="T10" fmla="*/ 38 w 57"/>
                  <a:gd name="T11" fmla="*/ 4 h 55"/>
                  <a:gd name="T12" fmla="*/ 38 w 57"/>
                  <a:gd name="T13" fmla="*/ 7 h 55"/>
                  <a:gd name="T14" fmla="*/ 34 w 57"/>
                  <a:gd name="T15" fmla="*/ 3 h 55"/>
                  <a:gd name="T16" fmla="*/ 23 w 57"/>
                  <a:gd name="T17" fmla="*/ 3 h 55"/>
                  <a:gd name="T18" fmla="*/ 3 w 57"/>
                  <a:gd name="T19" fmla="*/ 22 h 55"/>
                  <a:gd name="T20" fmla="*/ 5 w 57"/>
                  <a:gd name="T21" fmla="*/ 27 h 55"/>
                  <a:gd name="T22" fmla="*/ 5 w 57"/>
                  <a:gd name="T23" fmla="*/ 52 h 55"/>
                  <a:gd name="T24" fmla="*/ 7 w 57"/>
                  <a:gd name="T25" fmla="*/ 55 h 55"/>
                  <a:gd name="T26" fmla="*/ 50 w 57"/>
                  <a:gd name="T27" fmla="*/ 55 h 55"/>
                  <a:gd name="T28" fmla="*/ 53 w 57"/>
                  <a:gd name="T29" fmla="*/ 52 h 55"/>
                  <a:gd name="T30" fmla="*/ 53 w 57"/>
                  <a:gd name="T31" fmla="*/ 27 h 55"/>
                  <a:gd name="T32" fmla="*/ 54 w 57"/>
                  <a:gd name="T33" fmla="*/ 22 h 55"/>
                  <a:gd name="T34" fmla="*/ 25 w 57"/>
                  <a:gd name="T35" fmla="*/ 50 h 55"/>
                  <a:gd name="T36" fmla="*/ 10 w 57"/>
                  <a:gd name="T37" fmla="*/ 50 h 55"/>
                  <a:gd name="T38" fmla="*/ 10 w 57"/>
                  <a:gd name="T39" fmla="*/ 34 h 55"/>
                  <a:gd name="T40" fmla="*/ 13 w 57"/>
                  <a:gd name="T41" fmla="*/ 31 h 55"/>
                  <a:gd name="T42" fmla="*/ 22 w 57"/>
                  <a:gd name="T43" fmla="*/ 31 h 55"/>
                  <a:gd name="T44" fmla="*/ 25 w 57"/>
                  <a:gd name="T45" fmla="*/ 34 h 55"/>
                  <a:gd name="T46" fmla="*/ 25 w 57"/>
                  <a:gd name="T47" fmla="*/ 50 h 55"/>
                  <a:gd name="T48" fmla="*/ 38 w 57"/>
                  <a:gd name="T49" fmla="*/ 45 h 55"/>
                  <a:gd name="T50" fmla="*/ 35 w 57"/>
                  <a:gd name="T51" fmla="*/ 45 h 55"/>
                  <a:gd name="T52" fmla="*/ 32 w 57"/>
                  <a:gd name="T53" fmla="*/ 42 h 55"/>
                  <a:gd name="T54" fmla="*/ 32 w 57"/>
                  <a:gd name="T55" fmla="*/ 40 h 55"/>
                  <a:gd name="T56" fmla="*/ 38 w 57"/>
                  <a:gd name="T57" fmla="*/ 40 h 55"/>
                  <a:gd name="T58" fmla="*/ 38 w 57"/>
                  <a:gd name="T59" fmla="*/ 45 h 55"/>
                  <a:gd name="T60" fmla="*/ 38 w 57"/>
                  <a:gd name="T61" fmla="*/ 37 h 55"/>
                  <a:gd name="T62" fmla="*/ 32 w 57"/>
                  <a:gd name="T63" fmla="*/ 37 h 55"/>
                  <a:gd name="T64" fmla="*/ 32 w 57"/>
                  <a:gd name="T65" fmla="*/ 34 h 55"/>
                  <a:gd name="T66" fmla="*/ 35 w 57"/>
                  <a:gd name="T67" fmla="*/ 31 h 55"/>
                  <a:gd name="T68" fmla="*/ 38 w 57"/>
                  <a:gd name="T69" fmla="*/ 31 h 55"/>
                  <a:gd name="T70" fmla="*/ 38 w 57"/>
                  <a:gd name="T71" fmla="*/ 37 h 55"/>
                  <a:gd name="T72" fmla="*/ 47 w 57"/>
                  <a:gd name="T73" fmla="*/ 42 h 55"/>
                  <a:gd name="T74" fmla="*/ 44 w 57"/>
                  <a:gd name="T75" fmla="*/ 45 h 55"/>
                  <a:gd name="T76" fmla="*/ 41 w 57"/>
                  <a:gd name="T77" fmla="*/ 45 h 55"/>
                  <a:gd name="T78" fmla="*/ 41 w 57"/>
                  <a:gd name="T79" fmla="*/ 40 h 55"/>
                  <a:gd name="T80" fmla="*/ 47 w 57"/>
                  <a:gd name="T81" fmla="*/ 40 h 55"/>
                  <a:gd name="T82" fmla="*/ 47 w 57"/>
                  <a:gd name="T83" fmla="*/ 42 h 55"/>
                  <a:gd name="T84" fmla="*/ 47 w 57"/>
                  <a:gd name="T85" fmla="*/ 37 h 55"/>
                  <a:gd name="T86" fmla="*/ 41 w 57"/>
                  <a:gd name="T87" fmla="*/ 37 h 55"/>
                  <a:gd name="T88" fmla="*/ 41 w 57"/>
                  <a:gd name="T89" fmla="*/ 31 h 55"/>
                  <a:gd name="T90" fmla="*/ 44 w 57"/>
                  <a:gd name="T91" fmla="*/ 31 h 55"/>
                  <a:gd name="T92" fmla="*/ 47 w 57"/>
                  <a:gd name="T93" fmla="*/ 34 h 55"/>
                  <a:gd name="T94" fmla="*/ 47 w 57"/>
                  <a:gd name="T95" fmla="*/ 3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7" h="55">
                    <a:moveTo>
                      <a:pt x="54" y="22"/>
                    </a:moveTo>
                    <a:cubicBezTo>
                      <a:pt x="53" y="21"/>
                      <a:pt x="53" y="21"/>
                      <a:pt x="53" y="21"/>
                    </a:cubicBezTo>
                    <a:cubicBezTo>
                      <a:pt x="53" y="4"/>
                      <a:pt x="53" y="4"/>
                      <a:pt x="53" y="4"/>
                    </a:cubicBezTo>
                    <a:cubicBezTo>
                      <a:pt x="53" y="2"/>
                      <a:pt x="51" y="1"/>
                      <a:pt x="50" y="1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39" y="1"/>
                      <a:pt x="38" y="2"/>
                      <a:pt x="38" y="4"/>
                    </a:cubicBezTo>
                    <a:cubicBezTo>
                      <a:pt x="38" y="7"/>
                      <a:pt x="38" y="7"/>
                      <a:pt x="38" y="7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1" y="0"/>
                      <a:pt x="26" y="0"/>
                      <a:pt x="23" y="3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0" y="25"/>
                      <a:pt x="1" y="27"/>
                      <a:pt x="5" y="27"/>
                    </a:cubicBezTo>
                    <a:cubicBezTo>
                      <a:pt x="5" y="52"/>
                      <a:pt x="5" y="52"/>
                      <a:pt x="5" y="52"/>
                    </a:cubicBezTo>
                    <a:cubicBezTo>
                      <a:pt x="5" y="53"/>
                      <a:pt x="6" y="55"/>
                      <a:pt x="7" y="55"/>
                    </a:cubicBezTo>
                    <a:cubicBezTo>
                      <a:pt x="50" y="55"/>
                      <a:pt x="50" y="55"/>
                      <a:pt x="50" y="55"/>
                    </a:cubicBezTo>
                    <a:cubicBezTo>
                      <a:pt x="52" y="55"/>
                      <a:pt x="53" y="53"/>
                      <a:pt x="53" y="52"/>
                    </a:cubicBezTo>
                    <a:cubicBezTo>
                      <a:pt x="53" y="27"/>
                      <a:pt x="53" y="27"/>
                      <a:pt x="53" y="27"/>
                    </a:cubicBezTo>
                    <a:cubicBezTo>
                      <a:pt x="56" y="27"/>
                      <a:pt x="57" y="25"/>
                      <a:pt x="54" y="22"/>
                    </a:cubicBezTo>
                    <a:close/>
                    <a:moveTo>
                      <a:pt x="25" y="50"/>
                    </a:moveTo>
                    <a:cubicBezTo>
                      <a:pt x="10" y="50"/>
                      <a:pt x="10" y="50"/>
                      <a:pt x="10" y="50"/>
                    </a:cubicBezTo>
                    <a:cubicBezTo>
                      <a:pt x="10" y="34"/>
                      <a:pt x="10" y="34"/>
                      <a:pt x="10" y="34"/>
                    </a:cubicBezTo>
                    <a:cubicBezTo>
                      <a:pt x="10" y="33"/>
                      <a:pt x="12" y="31"/>
                      <a:pt x="13" y="31"/>
                    </a:cubicBezTo>
                    <a:cubicBezTo>
                      <a:pt x="22" y="31"/>
                      <a:pt x="22" y="31"/>
                      <a:pt x="22" y="31"/>
                    </a:cubicBezTo>
                    <a:cubicBezTo>
                      <a:pt x="23" y="31"/>
                      <a:pt x="25" y="33"/>
                      <a:pt x="25" y="34"/>
                    </a:cubicBezTo>
                    <a:lnTo>
                      <a:pt x="25" y="50"/>
                    </a:lnTo>
                    <a:close/>
                    <a:moveTo>
                      <a:pt x="38" y="45"/>
                    </a:moveTo>
                    <a:cubicBezTo>
                      <a:pt x="35" y="45"/>
                      <a:pt x="35" y="45"/>
                      <a:pt x="35" y="45"/>
                    </a:cubicBezTo>
                    <a:cubicBezTo>
                      <a:pt x="33" y="45"/>
                      <a:pt x="32" y="44"/>
                      <a:pt x="32" y="42"/>
                    </a:cubicBezTo>
                    <a:cubicBezTo>
                      <a:pt x="32" y="40"/>
                      <a:pt x="32" y="40"/>
                      <a:pt x="32" y="40"/>
                    </a:cubicBezTo>
                    <a:cubicBezTo>
                      <a:pt x="38" y="40"/>
                      <a:pt x="38" y="40"/>
                      <a:pt x="38" y="40"/>
                    </a:cubicBezTo>
                    <a:lnTo>
                      <a:pt x="38" y="45"/>
                    </a:lnTo>
                    <a:close/>
                    <a:moveTo>
                      <a:pt x="38" y="37"/>
                    </a:moveTo>
                    <a:cubicBezTo>
                      <a:pt x="32" y="37"/>
                      <a:pt x="32" y="37"/>
                      <a:pt x="32" y="37"/>
                    </a:cubicBezTo>
                    <a:cubicBezTo>
                      <a:pt x="32" y="34"/>
                      <a:pt x="32" y="34"/>
                      <a:pt x="32" y="34"/>
                    </a:cubicBezTo>
                    <a:cubicBezTo>
                      <a:pt x="32" y="33"/>
                      <a:pt x="33" y="31"/>
                      <a:pt x="35" y="31"/>
                    </a:cubicBezTo>
                    <a:cubicBezTo>
                      <a:pt x="38" y="31"/>
                      <a:pt x="38" y="31"/>
                      <a:pt x="38" y="31"/>
                    </a:cubicBezTo>
                    <a:lnTo>
                      <a:pt x="38" y="37"/>
                    </a:lnTo>
                    <a:close/>
                    <a:moveTo>
                      <a:pt x="47" y="42"/>
                    </a:moveTo>
                    <a:cubicBezTo>
                      <a:pt x="47" y="44"/>
                      <a:pt x="45" y="45"/>
                      <a:pt x="44" y="45"/>
                    </a:cubicBezTo>
                    <a:cubicBezTo>
                      <a:pt x="41" y="45"/>
                      <a:pt x="41" y="45"/>
                      <a:pt x="41" y="45"/>
                    </a:cubicBezTo>
                    <a:cubicBezTo>
                      <a:pt x="41" y="40"/>
                      <a:pt x="41" y="40"/>
                      <a:pt x="41" y="40"/>
                    </a:cubicBezTo>
                    <a:cubicBezTo>
                      <a:pt x="47" y="40"/>
                      <a:pt x="47" y="40"/>
                      <a:pt x="47" y="40"/>
                    </a:cubicBezTo>
                    <a:lnTo>
                      <a:pt x="47" y="42"/>
                    </a:lnTo>
                    <a:close/>
                    <a:moveTo>
                      <a:pt x="47" y="37"/>
                    </a:moveTo>
                    <a:cubicBezTo>
                      <a:pt x="41" y="37"/>
                      <a:pt x="41" y="37"/>
                      <a:pt x="41" y="37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45" y="31"/>
                      <a:pt x="47" y="33"/>
                      <a:pt x="47" y="34"/>
                    </a:cubicBezTo>
                    <a:lnTo>
                      <a:pt x="47" y="3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161"/>
              <p:cNvSpPr>
                <a:spLocks noEditPoints="1"/>
              </p:cNvSpPr>
              <p:nvPr/>
            </p:nvSpPr>
            <p:spPr bwMode="auto">
              <a:xfrm>
                <a:off x="3909" y="1808"/>
                <a:ext cx="16" cy="35"/>
              </a:xfrm>
              <a:custGeom>
                <a:avLst/>
                <a:gdLst>
                  <a:gd name="T0" fmla="*/ 0 w 7"/>
                  <a:gd name="T1" fmla="*/ 6 h 15"/>
                  <a:gd name="T2" fmla="*/ 1 w 7"/>
                  <a:gd name="T3" fmla="*/ 7 h 15"/>
                  <a:gd name="T4" fmla="*/ 2 w 7"/>
                  <a:gd name="T5" fmla="*/ 7 h 15"/>
                  <a:gd name="T6" fmla="*/ 2 w 7"/>
                  <a:gd name="T7" fmla="*/ 7 h 15"/>
                  <a:gd name="T8" fmla="*/ 2 w 7"/>
                  <a:gd name="T9" fmla="*/ 11 h 15"/>
                  <a:gd name="T10" fmla="*/ 1 w 7"/>
                  <a:gd name="T11" fmla="*/ 11 h 15"/>
                  <a:gd name="T12" fmla="*/ 0 w 7"/>
                  <a:gd name="T13" fmla="*/ 10 h 15"/>
                  <a:gd name="T14" fmla="*/ 0 w 7"/>
                  <a:gd name="T15" fmla="*/ 11 h 15"/>
                  <a:gd name="T16" fmla="*/ 0 w 7"/>
                  <a:gd name="T17" fmla="*/ 11 h 15"/>
                  <a:gd name="T18" fmla="*/ 0 w 7"/>
                  <a:gd name="T19" fmla="*/ 12 h 15"/>
                  <a:gd name="T20" fmla="*/ 0 w 7"/>
                  <a:gd name="T21" fmla="*/ 12 h 15"/>
                  <a:gd name="T22" fmla="*/ 1 w 7"/>
                  <a:gd name="T23" fmla="*/ 13 h 15"/>
                  <a:gd name="T24" fmla="*/ 2 w 7"/>
                  <a:gd name="T25" fmla="*/ 13 h 15"/>
                  <a:gd name="T26" fmla="*/ 2 w 7"/>
                  <a:gd name="T27" fmla="*/ 14 h 15"/>
                  <a:gd name="T28" fmla="*/ 3 w 7"/>
                  <a:gd name="T29" fmla="*/ 15 h 15"/>
                  <a:gd name="T30" fmla="*/ 3 w 7"/>
                  <a:gd name="T31" fmla="*/ 14 h 15"/>
                  <a:gd name="T32" fmla="*/ 3 w 7"/>
                  <a:gd name="T33" fmla="*/ 13 h 15"/>
                  <a:gd name="T34" fmla="*/ 4 w 7"/>
                  <a:gd name="T35" fmla="*/ 13 h 15"/>
                  <a:gd name="T36" fmla="*/ 4 w 7"/>
                  <a:gd name="T37" fmla="*/ 14 h 15"/>
                  <a:gd name="T38" fmla="*/ 5 w 7"/>
                  <a:gd name="T39" fmla="*/ 15 h 15"/>
                  <a:gd name="T40" fmla="*/ 5 w 7"/>
                  <a:gd name="T41" fmla="*/ 14 h 15"/>
                  <a:gd name="T42" fmla="*/ 5 w 7"/>
                  <a:gd name="T43" fmla="*/ 12 h 15"/>
                  <a:gd name="T44" fmla="*/ 6 w 7"/>
                  <a:gd name="T45" fmla="*/ 12 h 15"/>
                  <a:gd name="T46" fmla="*/ 7 w 7"/>
                  <a:gd name="T47" fmla="*/ 11 h 15"/>
                  <a:gd name="T48" fmla="*/ 7 w 7"/>
                  <a:gd name="T49" fmla="*/ 10 h 15"/>
                  <a:gd name="T50" fmla="*/ 6 w 7"/>
                  <a:gd name="T51" fmla="*/ 8 h 15"/>
                  <a:gd name="T52" fmla="*/ 5 w 7"/>
                  <a:gd name="T53" fmla="*/ 7 h 15"/>
                  <a:gd name="T54" fmla="*/ 5 w 7"/>
                  <a:gd name="T55" fmla="*/ 3 h 15"/>
                  <a:gd name="T56" fmla="*/ 5 w 7"/>
                  <a:gd name="T57" fmla="*/ 3 h 15"/>
                  <a:gd name="T58" fmla="*/ 6 w 7"/>
                  <a:gd name="T59" fmla="*/ 4 h 15"/>
                  <a:gd name="T60" fmla="*/ 6 w 7"/>
                  <a:gd name="T61" fmla="*/ 3 h 15"/>
                  <a:gd name="T62" fmla="*/ 7 w 7"/>
                  <a:gd name="T63" fmla="*/ 3 h 15"/>
                  <a:gd name="T64" fmla="*/ 7 w 7"/>
                  <a:gd name="T65" fmla="*/ 2 h 15"/>
                  <a:gd name="T66" fmla="*/ 7 w 7"/>
                  <a:gd name="T67" fmla="*/ 2 h 15"/>
                  <a:gd name="T68" fmla="*/ 6 w 7"/>
                  <a:gd name="T69" fmla="*/ 2 h 15"/>
                  <a:gd name="T70" fmla="*/ 6 w 7"/>
                  <a:gd name="T71" fmla="*/ 2 h 15"/>
                  <a:gd name="T72" fmla="*/ 5 w 7"/>
                  <a:gd name="T73" fmla="*/ 2 h 15"/>
                  <a:gd name="T74" fmla="*/ 5 w 7"/>
                  <a:gd name="T75" fmla="*/ 0 h 15"/>
                  <a:gd name="T76" fmla="*/ 5 w 7"/>
                  <a:gd name="T77" fmla="*/ 0 h 15"/>
                  <a:gd name="T78" fmla="*/ 4 w 7"/>
                  <a:gd name="T79" fmla="*/ 0 h 15"/>
                  <a:gd name="T80" fmla="*/ 4 w 7"/>
                  <a:gd name="T81" fmla="*/ 2 h 15"/>
                  <a:gd name="T82" fmla="*/ 4 w 7"/>
                  <a:gd name="T83" fmla="*/ 2 h 15"/>
                  <a:gd name="T84" fmla="*/ 3 w 7"/>
                  <a:gd name="T85" fmla="*/ 2 h 15"/>
                  <a:gd name="T86" fmla="*/ 3 w 7"/>
                  <a:gd name="T87" fmla="*/ 0 h 15"/>
                  <a:gd name="T88" fmla="*/ 3 w 7"/>
                  <a:gd name="T89" fmla="*/ 0 h 15"/>
                  <a:gd name="T90" fmla="*/ 2 w 7"/>
                  <a:gd name="T91" fmla="*/ 0 h 15"/>
                  <a:gd name="T92" fmla="*/ 2 w 7"/>
                  <a:gd name="T93" fmla="*/ 2 h 15"/>
                  <a:gd name="T94" fmla="*/ 1 w 7"/>
                  <a:gd name="T95" fmla="*/ 2 h 15"/>
                  <a:gd name="T96" fmla="*/ 0 w 7"/>
                  <a:gd name="T97" fmla="*/ 3 h 15"/>
                  <a:gd name="T98" fmla="*/ 0 w 7"/>
                  <a:gd name="T99" fmla="*/ 5 h 15"/>
                  <a:gd name="T100" fmla="*/ 0 w 7"/>
                  <a:gd name="T101" fmla="*/ 6 h 15"/>
                  <a:gd name="T102" fmla="*/ 4 w 7"/>
                  <a:gd name="T103" fmla="*/ 8 h 15"/>
                  <a:gd name="T104" fmla="*/ 4 w 7"/>
                  <a:gd name="T105" fmla="*/ 11 h 15"/>
                  <a:gd name="T106" fmla="*/ 3 w 7"/>
                  <a:gd name="T107" fmla="*/ 11 h 15"/>
                  <a:gd name="T108" fmla="*/ 3 w 7"/>
                  <a:gd name="T109" fmla="*/ 8 h 15"/>
                  <a:gd name="T110" fmla="*/ 4 w 7"/>
                  <a:gd name="T111" fmla="*/ 8 h 15"/>
                  <a:gd name="T112" fmla="*/ 4 w 7"/>
                  <a:gd name="T113" fmla="*/ 3 h 15"/>
                  <a:gd name="T114" fmla="*/ 4 w 7"/>
                  <a:gd name="T115" fmla="*/ 6 h 15"/>
                  <a:gd name="T116" fmla="*/ 3 w 7"/>
                  <a:gd name="T117" fmla="*/ 6 h 15"/>
                  <a:gd name="T118" fmla="*/ 3 w 7"/>
                  <a:gd name="T119" fmla="*/ 3 h 15"/>
                  <a:gd name="T120" fmla="*/ 4 w 7"/>
                  <a:gd name="T121" fmla="*/ 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" h="15">
                    <a:moveTo>
                      <a:pt x="0" y="6"/>
                    </a:moveTo>
                    <a:cubicBezTo>
                      <a:pt x="0" y="6"/>
                      <a:pt x="1" y="6"/>
                      <a:pt x="1" y="7"/>
                    </a:cubicBezTo>
                    <a:cubicBezTo>
                      <a:pt x="1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11"/>
                      <a:pt x="2" y="11"/>
                      <a:pt x="1" y="11"/>
                    </a:cubicBezTo>
                    <a:cubicBezTo>
                      <a:pt x="1" y="11"/>
                      <a:pt x="0" y="11"/>
                      <a:pt x="0" y="10"/>
                    </a:cubicBezTo>
                    <a:cubicBezTo>
                      <a:pt x="0" y="10"/>
                      <a:pt x="0" y="10"/>
                      <a:pt x="0" y="11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11"/>
                      <a:pt x="0" y="12"/>
                      <a:pt x="0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2"/>
                      <a:pt x="1" y="13"/>
                    </a:cubicBezTo>
                    <a:cubicBezTo>
                      <a:pt x="1" y="13"/>
                      <a:pt x="2" y="13"/>
                      <a:pt x="2" y="13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5"/>
                      <a:pt x="2" y="15"/>
                      <a:pt x="3" y="15"/>
                    </a:cubicBezTo>
                    <a:cubicBezTo>
                      <a:pt x="3" y="15"/>
                      <a:pt x="3" y="15"/>
                      <a:pt x="3" y="14"/>
                    </a:cubicBezTo>
                    <a:cubicBezTo>
                      <a:pt x="3" y="13"/>
                      <a:pt x="3" y="13"/>
                      <a:pt x="3" y="13"/>
                    </a:cubicBezTo>
                    <a:cubicBezTo>
                      <a:pt x="3" y="13"/>
                      <a:pt x="4" y="13"/>
                      <a:pt x="4" y="13"/>
                    </a:cubicBezTo>
                    <a:cubicBezTo>
                      <a:pt x="4" y="14"/>
                      <a:pt x="4" y="14"/>
                      <a:pt x="4" y="14"/>
                    </a:cubicBezTo>
                    <a:cubicBezTo>
                      <a:pt x="4" y="15"/>
                      <a:pt x="4" y="15"/>
                      <a:pt x="5" y="15"/>
                    </a:cubicBezTo>
                    <a:cubicBezTo>
                      <a:pt x="5" y="15"/>
                      <a:pt x="5" y="15"/>
                      <a:pt x="5" y="14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2"/>
                      <a:pt x="6" y="12"/>
                      <a:pt x="6" y="12"/>
                    </a:cubicBezTo>
                    <a:cubicBezTo>
                      <a:pt x="6" y="12"/>
                      <a:pt x="7" y="12"/>
                      <a:pt x="7" y="11"/>
                    </a:cubicBezTo>
                    <a:cubicBezTo>
                      <a:pt x="7" y="11"/>
                      <a:pt x="7" y="10"/>
                      <a:pt x="7" y="10"/>
                    </a:cubicBezTo>
                    <a:cubicBezTo>
                      <a:pt x="7" y="9"/>
                      <a:pt x="7" y="8"/>
                      <a:pt x="6" y="8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6" y="3"/>
                      <a:pt x="6" y="4"/>
                      <a:pt x="6" y="4"/>
                    </a:cubicBezTo>
                    <a:cubicBezTo>
                      <a:pt x="6" y="4"/>
                      <a:pt x="6" y="4"/>
                      <a:pt x="6" y="3"/>
                    </a:cubicBezTo>
                    <a:cubicBezTo>
                      <a:pt x="6" y="3"/>
                      <a:pt x="7" y="3"/>
                      <a:pt x="7" y="3"/>
                    </a:cubicBezTo>
                    <a:cubicBezTo>
                      <a:pt x="7" y="3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1" y="2"/>
                      <a:pt x="1" y="2"/>
                    </a:cubicBezTo>
                    <a:cubicBezTo>
                      <a:pt x="1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5"/>
                    </a:cubicBezTo>
                    <a:cubicBezTo>
                      <a:pt x="0" y="5"/>
                      <a:pt x="0" y="5"/>
                      <a:pt x="0" y="6"/>
                    </a:cubicBezTo>
                    <a:close/>
                    <a:moveTo>
                      <a:pt x="4" y="8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3" y="11"/>
                      <a:pt x="3" y="11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4" y="8"/>
                      <a:pt x="4" y="8"/>
                    </a:cubicBezTo>
                    <a:close/>
                    <a:moveTo>
                      <a:pt x="4" y="3"/>
                    </a:move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3" y="6"/>
                      <a:pt x="3" y="6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4" y="3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162"/>
              <p:cNvSpPr>
                <a:spLocks noEditPoints="1"/>
              </p:cNvSpPr>
              <p:nvPr/>
            </p:nvSpPr>
            <p:spPr bwMode="auto">
              <a:xfrm>
                <a:off x="3880" y="1789"/>
                <a:ext cx="71" cy="106"/>
              </a:xfrm>
              <a:custGeom>
                <a:avLst/>
                <a:gdLst>
                  <a:gd name="T0" fmla="*/ 11 w 30"/>
                  <a:gd name="T1" fmla="*/ 30 h 45"/>
                  <a:gd name="T2" fmla="*/ 11 w 30"/>
                  <a:gd name="T3" fmla="*/ 43 h 45"/>
                  <a:gd name="T4" fmla="*/ 14 w 30"/>
                  <a:gd name="T5" fmla="*/ 45 h 45"/>
                  <a:gd name="T6" fmla="*/ 17 w 30"/>
                  <a:gd name="T7" fmla="*/ 45 h 45"/>
                  <a:gd name="T8" fmla="*/ 20 w 30"/>
                  <a:gd name="T9" fmla="*/ 43 h 45"/>
                  <a:gd name="T10" fmla="*/ 20 w 30"/>
                  <a:gd name="T11" fmla="*/ 30 h 45"/>
                  <a:gd name="T12" fmla="*/ 30 w 30"/>
                  <a:gd name="T13" fmla="*/ 15 h 45"/>
                  <a:gd name="T14" fmla="*/ 15 w 30"/>
                  <a:gd name="T15" fmla="*/ 0 h 45"/>
                  <a:gd name="T16" fmla="*/ 0 w 30"/>
                  <a:gd name="T17" fmla="*/ 15 h 45"/>
                  <a:gd name="T18" fmla="*/ 11 w 30"/>
                  <a:gd name="T19" fmla="*/ 30 h 45"/>
                  <a:gd name="T20" fmla="*/ 15 w 30"/>
                  <a:gd name="T21" fmla="*/ 5 h 45"/>
                  <a:gd name="T22" fmla="*/ 26 w 30"/>
                  <a:gd name="T23" fmla="*/ 15 h 45"/>
                  <a:gd name="T24" fmla="*/ 16 w 30"/>
                  <a:gd name="T25" fmla="*/ 26 h 45"/>
                  <a:gd name="T26" fmla="*/ 5 w 30"/>
                  <a:gd name="T27" fmla="*/ 15 h 45"/>
                  <a:gd name="T28" fmla="*/ 15 w 30"/>
                  <a:gd name="T29" fmla="*/ 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0" h="45">
                    <a:moveTo>
                      <a:pt x="11" y="30"/>
                    </a:moveTo>
                    <a:cubicBezTo>
                      <a:pt x="11" y="43"/>
                      <a:pt x="11" y="43"/>
                      <a:pt x="11" y="43"/>
                    </a:cubicBezTo>
                    <a:cubicBezTo>
                      <a:pt x="11" y="44"/>
                      <a:pt x="13" y="45"/>
                      <a:pt x="14" y="45"/>
                    </a:cubicBezTo>
                    <a:cubicBezTo>
                      <a:pt x="17" y="45"/>
                      <a:pt x="17" y="45"/>
                      <a:pt x="17" y="45"/>
                    </a:cubicBezTo>
                    <a:cubicBezTo>
                      <a:pt x="19" y="45"/>
                      <a:pt x="20" y="44"/>
                      <a:pt x="20" y="43"/>
                    </a:cubicBezTo>
                    <a:cubicBezTo>
                      <a:pt x="20" y="30"/>
                      <a:pt x="20" y="30"/>
                      <a:pt x="20" y="30"/>
                    </a:cubicBezTo>
                    <a:cubicBezTo>
                      <a:pt x="26" y="28"/>
                      <a:pt x="30" y="22"/>
                      <a:pt x="30" y="15"/>
                    </a:cubicBezTo>
                    <a:cubicBezTo>
                      <a:pt x="30" y="7"/>
                      <a:pt x="24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1" y="22"/>
                      <a:pt x="5" y="28"/>
                      <a:pt x="11" y="30"/>
                    </a:cubicBezTo>
                    <a:close/>
                    <a:moveTo>
                      <a:pt x="15" y="5"/>
                    </a:moveTo>
                    <a:cubicBezTo>
                      <a:pt x="21" y="5"/>
                      <a:pt x="26" y="9"/>
                      <a:pt x="26" y="15"/>
                    </a:cubicBezTo>
                    <a:cubicBezTo>
                      <a:pt x="26" y="21"/>
                      <a:pt x="21" y="26"/>
                      <a:pt x="16" y="26"/>
                    </a:cubicBezTo>
                    <a:cubicBezTo>
                      <a:pt x="10" y="26"/>
                      <a:pt x="5" y="21"/>
                      <a:pt x="5" y="15"/>
                    </a:cubicBezTo>
                    <a:cubicBezTo>
                      <a:pt x="5" y="10"/>
                      <a:pt x="9" y="5"/>
                      <a:pt x="15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163"/>
              <p:cNvSpPr>
                <a:spLocks noEditPoints="1"/>
              </p:cNvSpPr>
              <p:nvPr/>
            </p:nvSpPr>
            <p:spPr bwMode="auto">
              <a:xfrm>
                <a:off x="3705" y="1912"/>
                <a:ext cx="62" cy="95"/>
              </a:xfrm>
              <a:custGeom>
                <a:avLst/>
                <a:gdLst>
                  <a:gd name="T0" fmla="*/ 20 w 26"/>
                  <a:gd name="T1" fmla="*/ 0 h 40"/>
                  <a:gd name="T2" fmla="*/ 6 w 26"/>
                  <a:gd name="T3" fmla="*/ 0 h 40"/>
                  <a:gd name="T4" fmla="*/ 0 w 26"/>
                  <a:gd name="T5" fmla="*/ 6 h 40"/>
                  <a:gd name="T6" fmla="*/ 0 w 26"/>
                  <a:gd name="T7" fmla="*/ 34 h 40"/>
                  <a:gd name="T8" fmla="*/ 6 w 26"/>
                  <a:gd name="T9" fmla="*/ 40 h 40"/>
                  <a:gd name="T10" fmla="*/ 20 w 26"/>
                  <a:gd name="T11" fmla="*/ 40 h 40"/>
                  <a:gd name="T12" fmla="*/ 26 w 26"/>
                  <a:gd name="T13" fmla="*/ 34 h 40"/>
                  <a:gd name="T14" fmla="*/ 26 w 26"/>
                  <a:gd name="T15" fmla="*/ 6 h 40"/>
                  <a:gd name="T16" fmla="*/ 20 w 26"/>
                  <a:gd name="T17" fmla="*/ 0 h 40"/>
                  <a:gd name="T18" fmla="*/ 23 w 26"/>
                  <a:gd name="T19" fmla="*/ 34 h 40"/>
                  <a:gd name="T20" fmla="*/ 20 w 26"/>
                  <a:gd name="T21" fmla="*/ 37 h 40"/>
                  <a:gd name="T22" fmla="*/ 6 w 26"/>
                  <a:gd name="T23" fmla="*/ 37 h 40"/>
                  <a:gd name="T24" fmla="*/ 2 w 26"/>
                  <a:gd name="T25" fmla="*/ 34 h 40"/>
                  <a:gd name="T26" fmla="*/ 2 w 26"/>
                  <a:gd name="T27" fmla="*/ 6 h 40"/>
                  <a:gd name="T28" fmla="*/ 6 w 26"/>
                  <a:gd name="T29" fmla="*/ 2 h 40"/>
                  <a:gd name="T30" fmla="*/ 20 w 26"/>
                  <a:gd name="T31" fmla="*/ 2 h 40"/>
                  <a:gd name="T32" fmla="*/ 23 w 26"/>
                  <a:gd name="T33" fmla="*/ 6 h 40"/>
                  <a:gd name="T34" fmla="*/ 23 w 26"/>
                  <a:gd name="T35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40">
                    <a:moveTo>
                      <a:pt x="20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7"/>
                      <a:pt x="3" y="40"/>
                      <a:pt x="6" y="40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23" y="40"/>
                      <a:pt x="26" y="37"/>
                      <a:pt x="26" y="3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2"/>
                      <a:pt x="23" y="0"/>
                      <a:pt x="20" y="0"/>
                    </a:cubicBezTo>
                    <a:close/>
                    <a:moveTo>
                      <a:pt x="23" y="34"/>
                    </a:moveTo>
                    <a:cubicBezTo>
                      <a:pt x="23" y="36"/>
                      <a:pt x="22" y="37"/>
                      <a:pt x="20" y="37"/>
                    </a:cubicBezTo>
                    <a:cubicBezTo>
                      <a:pt x="6" y="37"/>
                      <a:pt x="6" y="37"/>
                      <a:pt x="6" y="37"/>
                    </a:cubicBezTo>
                    <a:cubicBezTo>
                      <a:pt x="4" y="37"/>
                      <a:pt x="2" y="36"/>
                      <a:pt x="2" y="34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4"/>
                      <a:pt x="4" y="2"/>
                      <a:pt x="6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2" y="2"/>
                      <a:pt x="23" y="4"/>
                      <a:pt x="23" y="6"/>
                    </a:cubicBezTo>
                    <a:lnTo>
                      <a:pt x="23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164"/>
              <p:cNvSpPr/>
              <p:nvPr/>
            </p:nvSpPr>
            <p:spPr bwMode="auto">
              <a:xfrm>
                <a:off x="3729" y="1983"/>
                <a:ext cx="12" cy="12"/>
              </a:xfrm>
              <a:custGeom>
                <a:avLst/>
                <a:gdLst>
                  <a:gd name="T0" fmla="*/ 4 w 5"/>
                  <a:gd name="T1" fmla="*/ 0 h 5"/>
                  <a:gd name="T2" fmla="*/ 1 w 5"/>
                  <a:gd name="T3" fmla="*/ 0 h 5"/>
                  <a:gd name="T4" fmla="*/ 0 w 5"/>
                  <a:gd name="T5" fmla="*/ 1 h 5"/>
                  <a:gd name="T6" fmla="*/ 0 w 5"/>
                  <a:gd name="T7" fmla="*/ 4 h 5"/>
                  <a:gd name="T8" fmla="*/ 1 w 5"/>
                  <a:gd name="T9" fmla="*/ 5 h 5"/>
                  <a:gd name="T10" fmla="*/ 4 w 5"/>
                  <a:gd name="T11" fmla="*/ 5 h 5"/>
                  <a:gd name="T12" fmla="*/ 5 w 5"/>
                  <a:gd name="T13" fmla="*/ 4 h 5"/>
                  <a:gd name="T14" fmla="*/ 5 w 5"/>
                  <a:gd name="T15" fmla="*/ 1 h 5"/>
                  <a:gd name="T16" fmla="*/ 4 w 5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1" y="5"/>
                      <a:pt x="1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5"/>
                      <a:pt x="5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165"/>
              <p:cNvSpPr/>
              <p:nvPr/>
            </p:nvSpPr>
            <p:spPr bwMode="auto">
              <a:xfrm>
                <a:off x="3714" y="1924"/>
                <a:ext cx="41" cy="57"/>
              </a:xfrm>
              <a:custGeom>
                <a:avLst/>
                <a:gdLst>
                  <a:gd name="T0" fmla="*/ 16 w 17"/>
                  <a:gd name="T1" fmla="*/ 0 h 24"/>
                  <a:gd name="T2" fmla="*/ 1 w 17"/>
                  <a:gd name="T3" fmla="*/ 0 h 24"/>
                  <a:gd name="T4" fmla="*/ 0 w 17"/>
                  <a:gd name="T5" fmla="*/ 1 h 24"/>
                  <a:gd name="T6" fmla="*/ 0 w 17"/>
                  <a:gd name="T7" fmla="*/ 23 h 24"/>
                  <a:gd name="T8" fmla="*/ 1 w 17"/>
                  <a:gd name="T9" fmla="*/ 24 h 24"/>
                  <a:gd name="T10" fmla="*/ 16 w 17"/>
                  <a:gd name="T11" fmla="*/ 24 h 24"/>
                  <a:gd name="T12" fmla="*/ 17 w 17"/>
                  <a:gd name="T13" fmla="*/ 23 h 24"/>
                  <a:gd name="T14" fmla="*/ 17 w 17"/>
                  <a:gd name="T15" fmla="*/ 1 h 24"/>
                  <a:gd name="T16" fmla="*/ 16 w 17"/>
                  <a:gd name="T17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" h="24">
                    <a:moveTo>
                      <a:pt x="16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0"/>
                      <a:pt x="0" y="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1" y="24"/>
                      <a:pt x="1" y="24"/>
                    </a:cubicBezTo>
                    <a:cubicBezTo>
                      <a:pt x="16" y="24"/>
                      <a:pt x="16" y="24"/>
                      <a:pt x="16" y="24"/>
                    </a:cubicBezTo>
                    <a:cubicBezTo>
                      <a:pt x="17" y="24"/>
                      <a:pt x="17" y="23"/>
                      <a:pt x="17" y="23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0"/>
                      <a:pt x="17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166"/>
              <p:cNvSpPr>
                <a:spLocks noEditPoints="1"/>
              </p:cNvSpPr>
              <p:nvPr/>
            </p:nvSpPr>
            <p:spPr bwMode="auto">
              <a:xfrm>
                <a:off x="3658" y="1648"/>
                <a:ext cx="101" cy="131"/>
              </a:xfrm>
              <a:custGeom>
                <a:avLst/>
                <a:gdLst>
                  <a:gd name="T0" fmla="*/ 31 w 43"/>
                  <a:gd name="T1" fmla="*/ 0 h 55"/>
                  <a:gd name="T2" fmla="*/ 0 w 43"/>
                  <a:gd name="T3" fmla="*/ 12 h 55"/>
                  <a:gd name="T4" fmla="*/ 12 w 43"/>
                  <a:gd name="T5" fmla="*/ 55 h 55"/>
                  <a:gd name="T6" fmla="*/ 43 w 43"/>
                  <a:gd name="T7" fmla="*/ 43 h 55"/>
                  <a:gd name="T8" fmla="*/ 4 w 43"/>
                  <a:gd name="T9" fmla="*/ 12 h 55"/>
                  <a:gd name="T10" fmla="*/ 31 w 43"/>
                  <a:gd name="T11" fmla="*/ 4 h 55"/>
                  <a:gd name="T12" fmla="*/ 38 w 43"/>
                  <a:gd name="T13" fmla="*/ 14 h 55"/>
                  <a:gd name="T14" fmla="*/ 11 w 43"/>
                  <a:gd name="T15" fmla="*/ 21 h 55"/>
                  <a:gd name="T16" fmla="*/ 4 w 43"/>
                  <a:gd name="T17" fmla="*/ 12 h 55"/>
                  <a:gd name="T18" fmla="*/ 5 w 43"/>
                  <a:gd name="T19" fmla="*/ 25 h 55"/>
                  <a:gd name="T20" fmla="*/ 11 w 43"/>
                  <a:gd name="T21" fmla="*/ 26 h 55"/>
                  <a:gd name="T22" fmla="*/ 10 w 43"/>
                  <a:gd name="T23" fmla="*/ 30 h 55"/>
                  <a:gd name="T24" fmla="*/ 4 w 43"/>
                  <a:gd name="T25" fmla="*/ 29 h 55"/>
                  <a:gd name="T26" fmla="*/ 4 w 43"/>
                  <a:gd name="T27" fmla="*/ 35 h 55"/>
                  <a:gd name="T28" fmla="*/ 10 w 43"/>
                  <a:gd name="T29" fmla="*/ 34 h 55"/>
                  <a:gd name="T30" fmla="*/ 11 w 43"/>
                  <a:gd name="T31" fmla="*/ 38 h 55"/>
                  <a:gd name="T32" fmla="*/ 5 w 43"/>
                  <a:gd name="T33" fmla="*/ 39 h 55"/>
                  <a:gd name="T34" fmla="*/ 4 w 43"/>
                  <a:gd name="T35" fmla="*/ 35 h 55"/>
                  <a:gd name="T36" fmla="*/ 6 w 43"/>
                  <a:gd name="T37" fmla="*/ 48 h 55"/>
                  <a:gd name="T38" fmla="*/ 4 w 43"/>
                  <a:gd name="T39" fmla="*/ 44 h 55"/>
                  <a:gd name="T40" fmla="*/ 10 w 43"/>
                  <a:gd name="T41" fmla="*/ 42 h 55"/>
                  <a:gd name="T42" fmla="*/ 12 w 43"/>
                  <a:gd name="T43" fmla="*/ 47 h 55"/>
                  <a:gd name="T44" fmla="*/ 13 w 43"/>
                  <a:gd name="T45" fmla="*/ 26 h 55"/>
                  <a:gd name="T46" fmla="*/ 19 w 43"/>
                  <a:gd name="T47" fmla="*/ 24 h 55"/>
                  <a:gd name="T48" fmla="*/ 20 w 43"/>
                  <a:gd name="T49" fmla="*/ 29 h 55"/>
                  <a:gd name="T50" fmla="*/ 14 w 43"/>
                  <a:gd name="T51" fmla="*/ 30 h 55"/>
                  <a:gd name="T52" fmla="*/ 13 w 43"/>
                  <a:gd name="T53" fmla="*/ 26 h 55"/>
                  <a:gd name="T54" fmla="*/ 14 w 43"/>
                  <a:gd name="T55" fmla="*/ 33 h 55"/>
                  <a:gd name="T56" fmla="*/ 20 w 43"/>
                  <a:gd name="T57" fmla="*/ 34 h 55"/>
                  <a:gd name="T58" fmla="*/ 19 w 43"/>
                  <a:gd name="T59" fmla="*/ 39 h 55"/>
                  <a:gd name="T60" fmla="*/ 13 w 43"/>
                  <a:gd name="T61" fmla="*/ 38 h 55"/>
                  <a:gd name="T62" fmla="*/ 20 w 43"/>
                  <a:gd name="T63" fmla="*/ 48 h 55"/>
                  <a:gd name="T64" fmla="*/ 14 w 43"/>
                  <a:gd name="T65" fmla="*/ 47 h 55"/>
                  <a:gd name="T66" fmla="*/ 15 w 43"/>
                  <a:gd name="T67" fmla="*/ 42 h 55"/>
                  <a:gd name="T68" fmla="*/ 21 w 43"/>
                  <a:gd name="T69" fmla="*/ 43 h 55"/>
                  <a:gd name="T70" fmla="*/ 20 w 43"/>
                  <a:gd name="T71" fmla="*/ 48 h 55"/>
                  <a:gd name="T72" fmla="*/ 23 w 43"/>
                  <a:gd name="T73" fmla="*/ 24 h 55"/>
                  <a:gd name="T74" fmla="*/ 29 w 43"/>
                  <a:gd name="T75" fmla="*/ 25 h 55"/>
                  <a:gd name="T76" fmla="*/ 28 w 43"/>
                  <a:gd name="T77" fmla="*/ 30 h 55"/>
                  <a:gd name="T78" fmla="*/ 22 w 43"/>
                  <a:gd name="T79" fmla="*/ 29 h 55"/>
                  <a:gd name="T80" fmla="*/ 23 w 43"/>
                  <a:gd name="T81" fmla="*/ 34 h 55"/>
                  <a:gd name="T82" fmla="*/ 28 w 43"/>
                  <a:gd name="T83" fmla="*/ 33 h 55"/>
                  <a:gd name="T84" fmla="*/ 30 w 43"/>
                  <a:gd name="T85" fmla="*/ 37 h 55"/>
                  <a:gd name="T86" fmla="*/ 24 w 43"/>
                  <a:gd name="T87" fmla="*/ 39 h 55"/>
                  <a:gd name="T88" fmla="*/ 23 w 43"/>
                  <a:gd name="T89" fmla="*/ 34 h 55"/>
                  <a:gd name="T90" fmla="*/ 24 w 43"/>
                  <a:gd name="T91" fmla="*/ 48 h 55"/>
                  <a:gd name="T92" fmla="*/ 23 w 43"/>
                  <a:gd name="T93" fmla="*/ 43 h 55"/>
                  <a:gd name="T94" fmla="*/ 29 w 43"/>
                  <a:gd name="T95" fmla="*/ 42 h 55"/>
                  <a:gd name="T96" fmla="*/ 30 w 43"/>
                  <a:gd name="T97" fmla="*/ 46 h 55"/>
                  <a:gd name="T98" fmla="*/ 31 w 43"/>
                  <a:gd name="T99" fmla="*/ 25 h 55"/>
                  <a:gd name="T100" fmla="*/ 37 w 43"/>
                  <a:gd name="T101" fmla="*/ 24 h 55"/>
                  <a:gd name="T102" fmla="*/ 39 w 43"/>
                  <a:gd name="T103" fmla="*/ 28 h 55"/>
                  <a:gd name="T104" fmla="*/ 33 w 43"/>
                  <a:gd name="T105" fmla="*/ 30 h 55"/>
                  <a:gd name="T106" fmla="*/ 31 w 43"/>
                  <a:gd name="T107" fmla="*/ 25 h 55"/>
                  <a:gd name="T108" fmla="*/ 33 w 43"/>
                  <a:gd name="T109" fmla="*/ 33 h 55"/>
                  <a:gd name="T110" fmla="*/ 39 w 43"/>
                  <a:gd name="T111" fmla="*/ 34 h 55"/>
                  <a:gd name="T112" fmla="*/ 38 w 43"/>
                  <a:gd name="T113" fmla="*/ 38 h 55"/>
                  <a:gd name="T114" fmla="*/ 32 w 43"/>
                  <a:gd name="T115" fmla="*/ 37 h 55"/>
                  <a:gd name="T116" fmla="*/ 38 w 43"/>
                  <a:gd name="T117" fmla="*/ 47 h 55"/>
                  <a:gd name="T118" fmla="*/ 32 w 43"/>
                  <a:gd name="T119" fmla="*/ 46 h 55"/>
                  <a:gd name="T120" fmla="*/ 33 w 43"/>
                  <a:gd name="T121" fmla="*/ 42 h 55"/>
                  <a:gd name="T122" fmla="*/ 39 w 43"/>
                  <a:gd name="T123" fmla="*/ 43 h 55"/>
                  <a:gd name="T124" fmla="*/ 38 w 43"/>
                  <a:gd name="T125" fmla="*/ 47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43" h="55">
                    <a:moveTo>
                      <a:pt x="42" y="11"/>
                    </a:moveTo>
                    <a:cubicBezTo>
                      <a:pt x="42" y="5"/>
                      <a:pt x="37" y="0"/>
                      <a:pt x="31" y="0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4" y="1"/>
                      <a:pt x="0" y="6"/>
                      <a:pt x="0" y="12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50"/>
                      <a:pt x="6" y="55"/>
                      <a:pt x="12" y="55"/>
                    </a:cubicBezTo>
                    <a:cubicBezTo>
                      <a:pt x="32" y="55"/>
                      <a:pt x="32" y="55"/>
                      <a:pt x="32" y="55"/>
                    </a:cubicBezTo>
                    <a:cubicBezTo>
                      <a:pt x="38" y="55"/>
                      <a:pt x="43" y="49"/>
                      <a:pt x="43" y="43"/>
                    </a:cubicBezTo>
                    <a:lnTo>
                      <a:pt x="42" y="11"/>
                    </a:lnTo>
                    <a:close/>
                    <a:moveTo>
                      <a:pt x="4" y="12"/>
                    </a:moveTo>
                    <a:cubicBezTo>
                      <a:pt x="4" y="8"/>
                      <a:pt x="7" y="5"/>
                      <a:pt x="11" y="5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5" y="4"/>
                      <a:pt x="38" y="7"/>
                      <a:pt x="38" y="11"/>
                    </a:cubicBezTo>
                    <a:cubicBezTo>
                      <a:pt x="38" y="14"/>
                      <a:pt x="38" y="14"/>
                      <a:pt x="38" y="14"/>
                    </a:cubicBezTo>
                    <a:cubicBezTo>
                      <a:pt x="38" y="18"/>
                      <a:pt x="35" y="21"/>
                      <a:pt x="32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7" y="21"/>
                      <a:pt x="4" y="18"/>
                      <a:pt x="4" y="15"/>
                    </a:cubicBezTo>
                    <a:lnTo>
                      <a:pt x="4" y="12"/>
                    </a:lnTo>
                    <a:close/>
                    <a:moveTo>
                      <a:pt x="4" y="26"/>
                    </a:moveTo>
                    <a:cubicBezTo>
                      <a:pt x="4" y="25"/>
                      <a:pt x="5" y="25"/>
                      <a:pt x="5" y="25"/>
                    </a:cubicBezTo>
                    <a:cubicBezTo>
                      <a:pt x="10" y="25"/>
                      <a:pt x="10" y="25"/>
                      <a:pt x="10" y="25"/>
                    </a:cubicBezTo>
                    <a:cubicBezTo>
                      <a:pt x="11" y="25"/>
                      <a:pt x="11" y="25"/>
                      <a:pt x="11" y="26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11" y="29"/>
                      <a:pt x="11" y="30"/>
                      <a:pt x="10" y="30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4" y="30"/>
                      <a:pt x="4" y="29"/>
                    </a:cubicBezTo>
                    <a:lnTo>
                      <a:pt x="4" y="26"/>
                    </a:lnTo>
                    <a:close/>
                    <a:moveTo>
                      <a:pt x="4" y="35"/>
                    </a:moveTo>
                    <a:cubicBezTo>
                      <a:pt x="4" y="34"/>
                      <a:pt x="5" y="34"/>
                      <a:pt x="5" y="34"/>
                    </a:cubicBezTo>
                    <a:cubicBezTo>
                      <a:pt x="10" y="34"/>
                      <a:pt x="10" y="34"/>
                      <a:pt x="10" y="34"/>
                    </a:cubicBezTo>
                    <a:cubicBezTo>
                      <a:pt x="11" y="34"/>
                      <a:pt x="11" y="34"/>
                      <a:pt x="11" y="35"/>
                    </a:cubicBezTo>
                    <a:cubicBezTo>
                      <a:pt x="11" y="38"/>
                      <a:pt x="11" y="38"/>
                      <a:pt x="11" y="38"/>
                    </a:cubicBezTo>
                    <a:cubicBezTo>
                      <a:pt x="11" y="38"/>
                      <a:pt x="11" y="39"/>
                      <a:pt x="10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4" y="39"/>
                      <a:pt x="4" y="38"/>
                    </a:cubicBezTo>
                    <a:lnTo>
                      <a:pt x="4" y="35"/>
                    </a:lnTo>
                    <a:close/>
                    <a:moveTo>
                      <a:pt x="11" y="48"/>
                    </a:moveTo>
                    <a:cubicBezTo>
                      <a:pt x="6" y="48"/>
                      <a:pt x="6" y="48"/>
                      <a:pt x="6" y="48"/>
                    </a:cubicBezTo>
                    <a:cubicBezTo>
                      <a:pt x="5" y="48"/>
                      <a:pt x="5" y="47"/>
                      <a:pt x="5" y="47"/>
                    </a:cubicBezTo>
                    <a:cubicBezTo>
                      <a:pt x="4" y="44"/>
                      <a:pt x="4" y="44"/>
                      <a:pt x="4" y="44"/>
                    </a:cubicBezTo>
                    <a:cubicBezTo>
                      <a:pt x="4" y="43"/>
                      <a:pt x="5" y="43"/>
                      <a:pt x="6" y="43"/>
                    </a:cubicBezTo>
                    <a:cubicBezTo>
                      <a:pt x="10" y="42"/>
                      <a:pt x="10" y="42"/>
                      <a:pt x="10" y="42"/>
                    </a:cubicBezTo>
                    <a:cubicBezTo>
                      <a:pt x="11" y="42"/>
                      <a:pt x="12" y="43"/>
                      <a:pt x="12" y="43"/>
                    </a:cubicBezTo>
                    <a:cubicBezTo>
                      <a:pt x="12" y="47"/>
                      <a:pt x="12" y="47"/>
                      <a:pt x="12" y="47"/>
                    </a:cubicBezTo>
                    <a:cubicBezTo>
                      <a:pt x="12" y="47"/>
                      <a:pt x="11" y="48"/>
                      <a:pt x="11" y="48"/>
                    </a:cubicBezTo>
                    <a:close/>
                    <a:moveTo>
                      <a:pt x="13" y="26"/>
                    </a:moveTo>
                    <a:cubicBezTo>
                      <a:pt x="13" y="25"/>
                      <a:pt x="14" y="25"/>
                      <a:pt x="14" y="25"/>
                    </a:cubicBezTo>
                    <a:cubicBezTo>
                      <a:pt x="19" y="24"/>
                      <a:pt x="19" y="24"/>
                      <a:pt x="19" y="24"/>
                    </a:cubicBezTo>
                    <a:cubicBezTo>
                      <a:pt x="20" y="24"/>
                      <a:pt x="20" y="25"/>
                      <a:pt x="20" y="25"/>
                    </a:cubicBezTo>
                    <a:cubicBezTo>
                      <a:pt x="20" y="29"/>
                      <a:pt x="20" y="29"/>
                      <a:pt x="20" y="29"/>
                    </a:cubicBezTo>
                    <a:cubicBezTo>
                      <a:pt x="20" y="29"/>
                      <a:pt x="20" y="30"/>
                      <a:pt x="19" y="30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4" y="30"/>
                      <a:pt x="13" y="29"/>
                      <a:pt x="13" y="29"/>
                    </a:cubicBezTo>
                    <a:lnTo>
                      <a:pt x="13" y="26"/>
                    </a:lnTo>
                    <a:close/>
                    <a:moveTo>
                      <a:pt x="13" y="35"/>
                    </a:moveTo>
                    <a:cubicBezTo>
                      <a:pt x="13" y="34"/>
                      <a:pt x="14" y="33"/>
                      <a:pt x="14" y="33"/>
                    </a:cubicBezTo>
                    <a:cubicBezTo>
                      <a:pt x="19" y="33"/>
                      <a:pt x="19" y="33"/>
                      <a:pt x="19" y="33"/>
                    </a:cubicBezTo>
                    <a:cubicBezTo>
                      <a:pt x="20" y="33"/>
                      <a:pt x="20" y="34"/>
                      <a:pt x="20" y="34"/>
                    </a:cubicBezTo>
                    <a:cubicBezTo>
                      <a:pt x="21" y="38"/>
                      <a:pt x="21" y="38"/>
                      <a:pt x="21" y="38"/>
                    </a:cubicBezTo>
                    <a:cubicBezTo>
                      <a:pt x="21" y="38"/>
                      <a:pt x="20" y="39"/>
                      <a:pt x="19" y="39"/>
                    </a:cubicBezTo>
                    <a:cubicBezTo>
                      <a:pt x="15" y="39"/>
                      <a:pt x="15" y="39"/>
                      <a:pt x="15" y="39"/>
                    </a:cubicBezTo>
                    <a:cubicBezTo>
                      <a:pt x="14" y="39"/>
                      <a:pt x="13" y="38"/>
                      <a:pt x="13" y="38"/>
                    </a:cubicBezTo>
                    <a:lnTo>
                      <a:pt x="13" y="35"/>
                    </a:lnTo>
                    <a:close/>
                    <a:moveTo>
                      <a:pt x="20" y="48"/>
                    </a:moveTo>
                    <a:cubicBezTo>
                      <a:pt x="15" y="48"/>
                      <a:pt x="15" y="48"/>
                      <a:pt x="15" y="48"/>
                    </a:cubicBezTo>
                    <a:cubicBezTo>
                      <a:pt x="14" y="48"/>
                      <a:pt x="14" y="47"/>
                      <a:pt x="14" y="47"/>
                    </a:cubicBezTo>
                    <a:cubicBezTo>
                      <a:pt x="14" y="43"/>
                      <a:pt x="14" y="43"/>
                      <a:pt x="14" y="43"/>
                    </a:cubicBezTo>
                    <a:cubicBezTo>
                      <a:pt x="14" y="43"/>
                      <a:pt x="14" y="42"/>
                      <a:pt x="15" y="42"/>
                    </a:cubicBezTo>
                    <a:cubicBezTo>
                      <a:pt x="20" y="42"/>
                      <a:pt x="20" y="42"/>
                      <a:pt x="20" y="42"/>
                    </a:cubicBezTo>
                    <a:cubicBezTo>
                      <a:pt x="20" y="42"/>
                      <a:pt x="21" y="43"/>
                      <a:pt x="21" y="43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1" y="47"/>
                      <a:pt x="20" y="48"/>
                      <a:pt x="20" y="48"/>
                    </a:cubicBezTo>
                    <a:close/>
                    <a:moveTo>
                      <a:pt x="22" y="25"/>
                    </a:moveTo>
                    <a:cubicBezTo>
                      <a:pt x="22" y="25"/>
                      <a:pt x="23" y="24"/>
                      <a:pt x="23" y="24"/>
                    </a:cubicBezTo>
                    <a:cubicBezTo>
                      <a:pt x="28" y="24"/>
                      <a:pt x="28" y="24"/>
                      <a:pt x="28" y="24"/>
                    </a:cubicBezTo>
                    <a:cubicBezTo>
                      <a:pt x="29" y="24"/>
                      <a:pt x="29" y="25"/>
                      <a:pt x="29" y="25"/>
                    </a:cubicBezTo>
                    <a:cubicBezTo>
                      <a:pt x="29" y="28"/>
                      <a:pt x="29" y="28"/>
                      <a:pt x="29" y="28"/>
                    </a:cubicBezTo>
                    <a:cubicBezTo>
                      <a:pt x="29" y="29"/>
                      <a:pt x="29" y="30"/>
                      <a:pt x="28" y="30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3" y="30"/>
                      <a:pt x="22" y="29"/>
                      <a:pt x="22" y="29"/>
                    </a:cubicBezTo>
                    <a:lnTo>
                      <a:pt x="22" y="25"/>
                    </a:lnTo>
                    <a:close/>
                    <a:moveTo>
                      <a:pt x="23" y="34"/>
                    </a:moveTo>
                    <a:cubicBezTo>
                      <a:pt x="22" y="34"/>
                      <a:pt x="23" y="33"/>
                      <a:pt x="24" y="33"/>
                    </a:cubicBezTo>
                    <a:cubicBezTo>
                      <a:pt x="28" y="33"/>
                      <a:pt x="28" y="33"/>
                      <a:pt x="28" y="33"/>
                    </a:cubicBezTo>
                    <a:cubicBezTo>
                      <a:pt x="29" y="33"/>
                      <a:pt x="30" y="34"/>
                      <a:pt x="30" y="34"/>
                    </a:cubicBezTo>
                    <a:cubicBezTo>
                      <a:pt x="30" y="37"/>
                      <a:pt x="30" y="37"/>
                      <a:pt x="30" y="37"/>
                    </a:cubicBezTo>
                    <a:cubicBezTo>
                      <a:pt x="30" y="38"/>
                      <a:pt x="29" y="38"/>
                      <a:pt x="29" y="39"/>
                    </a:cubicBezTo>
                    <a:cubicBezTo>
                      <a:pt x="24" y="39"/>
                      <a:pt x="24" y="39"/>
                      <a:pt x="24" y="39"/>
                    </a:cubicBezTo>
                    <a:cubicBezTo>
                      <a:pt x="23" y="39"/>
                      <a:pt x="23" y="38"/>
                      <a:pt x="23" y="38"/>
                    </a:cubicBezTo>
                    <a:lnTo>
                      <a:pt x="23" y="34"/>
                    </a:lnTo>
                    <a:close/>
                    <a:moveTo>
                      <a:pt x="29" y="47"/>
                    </a:moveTo>
                    <a:cubicBezTo>
                      <a:pt x="24" y="48"/>
                      <a:pt x="24" y="48"/>
                      <a:pt x="24" y="48"/>
                    </a:cubicBezTo>
                    <a:cubicBezTo>
                      <a:pt x="23" y="48"/>
                      <a:pt x="23" y="47"/>
                      <a:pt x="23" y="46"/>
                    </a:cubicBezTo>
                    <a:cubicBezTo>
                      <a:pt x="23" y="43"/>
                      <a:pt x="23" y="43"/>
                      <a:pt x="23" y="43"/>
                    </a:cubicBezTo>
                    <a:cubicBezTo>
                      <a:pt x="23" y="43"/>
                      <a:pt x="23" y="42"/>
                      <a:pt x="24" y="42"/>
                    </a:cubicBezTo>
                    <a:cubicBezTo>
                      <a:pt x="29" y="42"/>
                      <a:pt x="29" y="42"/>
                      <a:pt x="29" y="42"/>
                    </a:cubicBezTo>
                    <a:cubicBezTo>
                      <a:pt x="29" y="42"/>
                      <a:pt x="30" y="42"/>
                      <a:pt x="30" y="43"/>
                    </a:cubicBezTo>
                    <a:cubicBezTo>
                      <a:pt x="30" y="46"/>
                      <a:pt x="30" y="46"/>
                      <a:pt x="30" y="46"/>
                    </a:cubicBezTo>
                    <a:cubicBezTo>
                      <a:pt x="30" y="47"/>
                      <a:pt x="29" y="47"/>
                      <a:pt x="29" y="47"/>
                    </a:cubicBezTo>
                    <a:close/>
                    <a:moveTo>
                      <a:pt x="31" y="25"/>
                    </a:moveTo>
                    <a:cubicBezTo>
                      <a:pt x="31" y="25"/>
                      <a:pt x="32" y="24"/>
                      <a:pt x="32" y="24"/>
                    </a:cubicBezTo>
                    <a:cubicBezTo>
                      <a:pt x="37" y="24"/>
                      <a:pt x="37" y="24"/>
                      <a:pt x="37" y="24"/>
                    </a:cubicBezTo>
                    <a:cubicBezTo>
                      <a:pt x="38" y="24"/>
                      <a:pt x="38" y="24"/>
                      <a:pt x="38" y="25"/>
                    </a:cubicBezTo>
                    <a:cubicBezTo>
                      <a:pt x="39" y="28"/>
                      <a:pt x="39" y="28"/>
                      <a:pt x="39" y="28"/>
                    </a:cubicBezTo>
                    <a:cubicBezTo>
                      <a:pt x="39" y="29"/>
                      <a:pt x="38" y="29"/>
                      <a:pt x="38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2" y="30"/>
                      <a:pt x="32" y="29"/>
                      <a:pt x="31" y="28"/>
                    </a:cubicBezTo>
                    <a:lnTo>
                      <a:pt x="31" y="25"/>
                    </a:lnTo>
                    <a:close/>
                    <a:moveTo>
                      <a:pt x="32" y="34"/>
                    </a:moveTo>
                    <a:cubicBezTo>
                      <a:pt x="32" y="34"/>
                      <a:pt x="32" y="33"/>
                      <a:pt x="33" y="33"/>
                    </a:cubicBezTo>
                    <a:cubicBezTo>
                      <a:pt x="38" y="33"/>
                      <a:pt x="38" y="33"/>
                      <a:pt x="38" y="33"/>
                    </a:cubicBezTo>
                    <a:cubicBezTo>
                      <a:pt x="38" y="33"/>
                      <a:pt x="39" y="33"/>
                      <a:pt x="39" y="34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39" y="38"/>
                      <a:pt x="38" y="38"/>
                      <a:pt x="38" y="38"/>
                    </a:cubicBezTo>
                    <a:cubicBezTo>
                      <a:pt x="33" y="38"/>
                      <a:pt x="33" y="38"/>
                      <a:pt x="33" y="38"/>
                    </a:cubicBezTo>
                    <a:cubicBezTo>
                      <a:pt x="32" y="38"/>
                      <a:pt x="32" y="38"/>
                      <a:pt x="32" y="37"/>
                    </a:cubicBezTo>
                    <a:lnTo>
                      <a:pt x="32" y="34"/>
                    </a:lnTo>
                    <a:close/>
                    <a:moveTo>
                      <a:pt x="38" y="47"/>
                    </a:moveTo>
                    <a:cubicBezTo>
                      <a:pt x="33" y="47"/>
                      <a:pt x="33" y="47"/>
                      <a:pt x="33" y="47"/>
                    </a:cubicBezTo>
                    <a:cubicBezTo>
                      <a:pt x="32" y="47"/>
                      <a:pt x="32" y="47"/>
                      <a:pt x="32" y="46"/>
                    </a:cubicBezTo>
                    <a:cubicBezTo>
                      <a:pt x="32" y="43"/>
                      <a:pt x="32" y="43"/>
                      <a:pt x="32" y="43"/>
                    </a:cubicBezTo>
                    <a:cubicBezTo>
                      <a:pt x="32" y="42"/>
                      <a:pt x="32" y="42"/>
                      <a:pt x="33" y="42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42"/>
                      <a:pt x="39" y="42"/>
                      <a:pt x="39" y="43"/>
                    </a:cubicBezTo>
                    <a:cubicBezTo>
                      <a:pt x="39" y="46"/>
                      <a:pt x="39" y="46"/>
                      <a:pt x="39" y="46"/>
                    </a:cubicBezTo>
                    <a:cubicBezTo>
                      <a:pt x="39" y="47"/>
                      <a:pt x="38" y="47"/>
                      <a:pt x="38" y="4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167"/>
              <p:cNvSpPr/>
              <p:nvPr/>
            </p:nvSpPr>
            <p:spPr bwMode="auto">
              <a:xfrm>
                <a:off x="3674" y="1665"/>
                <a:ext cx="31" cy="31"/>
              </a:xfrm>
              <a:custGeom>
                <a:avLst/>
                <a:gdLst>
                  <a:gd name="T0" fmla="*/ 11 w 13"/>
                  <a:gd name="T1" fmla="*/ 4 h 13"/>
                  <a:gd name="T2" fmla="*/ 8 w 13"/>
                  <a:gd name="T3" fmla="*/ 4 h 13"/>
                  <a:gd name="T4" fmla="*/ 8 w 13"/>
                  <a:gd name="T5" fmla="*/ 1 h 13"/>
                  <a:gd name="T6" fmla="*/ 6 w 13"/>
                  <a:gd name="T7" fmla="*/ 0 h 13"/>
                  <a:gd name="T8" fmla="*/ 4 w 13"/>
                  <a:gd name="T9" fmla="*/ 2 h 13"/>
                  <a:gd name="T10" fmla="*/ 4 w 13"/>
                  <a:gd name="T11" fmla="*/ 4 h 13"/>
                  <a:gd name="T12" fmla="*/ 1 w 13"/>
                  <a:gd name="T13" fmla="*/ 4 h 13"/>
                  <a:gd name="T14" fmla="*/ 0 w 13"/>
                  <a:gd name="T15" fmla="*/ 6 h 13"/>
                  <a:gd name="T16" fmla="*/ 1 w 13"/>
                  <a:gd name="T17" fmla="*/ 8 h 13"/>
                  <a:gd name="T18" fmla="*/ 4 w 13"/>
                  <a:gd name="T19" fmla="*/ 8 h 13"/>
                  <a:gd name="T20" fmla="*/ 4 w 13"/>
                  <a:gd name="T21" fmla="*/ 11 h 13"/>
                  <a:gd name="T22" fmla="*/ 6 w 13"/>
                  <a:gd name="T23" fmla="*/ 13 h 13"/>
                  <a:gd name="T24" fmla="*/ 8 w 13"/>
                  <a:gd name="T25" fmla="*/ 11 h 13"/>
                  <a:gd name="T26" fmla="*/ 8 w 13"/>
                  <a:gd name="T27" fmla="*/ 8 h 13"/>
                  <a:gd name="T28" fmla="*/ 11 w 13"/>
                  <a:gd name="T29" fmla="*/ 8 h 13"/>
                  <a:gd name="T30" fmla="*/ 13 w 13"/>
                  <a:gd name="T31" fmla="*/ 6 h 13"/>
                  <a:gd name="T32" fmla="*/ 11 w 13"/>
                  <a:gd name="T33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" h="13">
                    <a:moveTo>
                      <a:pt x="11" y="4"/>
                    </a:moveTo>
                    <a:cubicBezTo>
                      <a:pt x="8" y="4"/>
                      <a:pt x="8" y="4"/>
                      <a:pt x="8" y="4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0"/>
                      <a:pt x="7" y="0"/>
                      <a:pt x="6" y="0"/>
                    </a:cubicBezTo>
                    <a:cubicBezTo>
                      <a:pt x="5" y="0"/>
                      <a:pt x="4" y="1"/>
                      <a:pt x="4" y="2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0" y="7"/>
                      <a:pt x="0" y="8"/>
                      <a:pt x="1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5" y="13"/>
                      <a:pt x="6" y="13"/>
                    </a:cubicBezTo>
                    <a:cubicBezTo>
                      <a:pt x="7" y="13"/>
                      <a:pt x="8" y="12"/>
                      <a:pt x="8" y="11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2" y="8"/>
                      <a:pt x="13" y="7"/>
                      <a:pt x="13" y="6"/>
                    </a:cubicBezTo>
                    <a:cubicBezTo>
                      <a:pt x="13" y="5"/>
                      <a:pt x="12" y="4"/>
                      <a:pt x="1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168"/>
              <p:cNvSpPr/>
              <p:nvPr/>
            </p:nvSpPr>
            <p:spPr bwMode="auto">
              <a:xfrm>
                <a:off x="3710" y="1675"/>
                <a:ext cx="31" cy="9"/>
              </a:xfrm>
              <a:custGeom>
                <a:avLst/>
                <a:gdLst>
                  <a:gd name="T0" fmla="*/ 11 w 13"/>
                  <a:gd name="T1" fmla="*/ 0 h 4"/>
                  <a:gd name="T2" fmla="*/ 2 w 13"/>
                  <a:gd name="T3" fmla="*/ 0 h 4"/>
                  <a:gd name="T4" fmla="*/ 0 w 13"/>
                  <a:gd name="T5" fmla="*/ 2 h 4"/>
                  <a:gd name="T6" fmla="*/ 2 w 13"/>
                  <a:gd name="T7" fmla="*/ 4 h 4"/>
                  <a:gd name="T8" fmla="*/ 12 w 13"/>
                  <a:gd name="T9" fmla="*/ 4 h 4"/>
                  <a:gd name="T10" fmla="*/ 13 w 13"/>
                  <a:gd name="T11" fmla="*/ 2 h 4"/>
                  <a:gd name="T12" fmla="*/ 11 w 13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4">
                    <a:moveTo>
                      <a:pt x="11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4"/>
                      <a:pt x="2" y="4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3" y="4"/>
                      <a:pt x="13" y="3"/>
                      <a:pt x="13" y="2"/>
                    </a:cubicBezTo>
                    <a:cubicBezTo>
                      <a:pt x="13" y="1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169"/>
              <p:cNvSpPr>
                <a:spLocks noEditPoints="1"/>
              </p:cNvSpPr>
              <p:nvPr/>
            </p:nvSpPr>
            <p:spPr bwMode="auto">
              <a:xfrm>
                <a:off x="3883" y="2021"/>
                <a:ext cx="68" cy="107"/>
              </a:xfrm>
              <a:custGeom>
                <a:avLst/>
                <a:gdLst>
                  <a:gd name="T0" fmla="*/ 22 w 29"/>
                  <a:gd name="T1" fmla="*/ 0 h 45"/>
                  <a:gd name="T2" fmla="*/ 7 w 29"/>
                  <a:gd name="T3" fmla="*/ 0 h 45"/>
                  <a:gd name="T4" fmla="*/ 0 w 29"/>
                  <a:gd name="T5" fmla="*/ 7 h 45"/>
                  <a:gd name="T6" fmla="*/ 0 w 29"/>
                  <a:gd name="T7" fmla="*/ 38 h 45"/>
                  <a:gd name="T8" fmla="*/ 7 w 29"/>
                  <a:gd name="T9" fmla="*/ 45 h 45"/>
                  <a:gd name="T10" fmla="*/ 22 w 29"/>
                  <a:gd name="T11" fmla="*/ 45 h 45"/>
                  <a:gd name="T12" fmla="*/ 29 w 29"/>
                  <a:gd name="T13" fmla="*/ 38 h 45"/>
                  <a:gd name="T14" fmla="*/ 29 w 29"/>
                  <a:gd name="T15" fmla="*/ 7 h 45"/>
                  <a:gd name="T16" fmla="*/ 22 w 29"/>
                  <a:gd name="T17" fmla="*/ 0 h 45"/>
                  <a:gd name="T18" fmla="*/ 26 w 29"/>
                  <a:gd name="T19" fmla="*/ 38 h 45"/>
                  <a:gd name="T20" fmla="*/ 22 w 29"/>
                  <a:gd name="T21" fmla="*/ 42 h 45"/>
                  <a:gd name="T22" fmla="*/ 7 w 29"/>
                  <a:gd name="T23" fmla="*/ 42 h 45"/>
                  <a:gd name="T24" fmla="*/ 3 w 29"/>
                  <a:gd name="T25" fmla="*/ 38 h 45"/>
                  <a:gd name="T26" fmla="*/ 3 w 29"/>
                  <a:gd name="T27" fmla="*/ 7 h 45"/>
                  <a:gd name="T28" fmla="*/ 7 w 29"/>
                  <a:gd name="T29" fmla="*/ 3 h 45"/>
                  <a:gd name="T30" fmla="*/ 22 w 29"/>
                  <a:gd name="T31" fmla="*/ 3 h 45"/>
                  <a:gd name="T32" fmla="*/ 26 w 29"/>
                  <a:gd name="T33" fmla="*/ 7 h 45"/>
                  <a:gd name="T34" fmla="*/ 26 w 29"/>
                  <a:gd name="T35" fmla="*/ 38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9" h="45">
                    <a:moveTo>
                      <a:pt x="22" y="0"/>
                    </a:moveTo>
                    <a:cubicBezTo>
                      <a:pt x="7" y="0"/>
                      <a:pt x="7" y="0"/>
                      <a:pt x="7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0" y="42"/>
                      <a:pt x="3" y="45"/>
                      <a:pt x="7" y="45"/>
                    </a:cubicBezTo>
                    <a:cubicBezTo>
                      <a:pt x="22" y="45"/>
                      <a:pt x="22" y="45"/>
                      <a:pt x="22" y="45"/>
                    </a:cubicBezTo>
                    <a:cubicBezTo>
                      <a:pt x="26" y="45"/>
                      <a:pt x="29" y="42"/>
                      <a:pt x="29" y="38"/>
                    </a:cubicBezTo>
                    <a:cubicBezTo>
                      <a:pt x="29" y="7"/>
                      <a:pt x="29" y="7"/>
                      <a:pt x="29" y="7"/>
                    </a:cubicBezTo>
                    <a:cubicBezTo>
                      <a:pt x="29" y="3"/>
                      <a:pt x="26" y="0"/>
                      <a:pt x="22" y="0"/>
                    </a:cubicBezTo>
                    <a:close/>
                    <a:moveTo>
                      <a:pt x="26" y="38"/>
                    </a:moveTo>
                    <a:cubicBezTo>
                      <a:pt x="26" y="41"/>
                      <a:pt x="24" y="42"/>
                      <a:pt x="22" y="42"/>
                    </a:cubicBezTo>
                    <a:cubicBezTo>
                      <a:pt x="7" y="42"/>
                      <a:pt x="7" y="42"/>
                      <a:pt x="7" y="42"/>
                    </a:cubicBezTo>
                    <a:cubicBezTo>
                      <a:pt x="5" y="42"/>
                      <a:pt x="3" y="41"/>
                      <a:pt x="3" y="38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3" y="5"/>
                      <a:pt x="5" y="3"/>
                      <a:pt x="7" y="3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4" y="3"/>
                      <a:pt x="26" y="5"/>
                      <a:pt x="26" y="7"/>
                    </a:cubicBezTo>
                    <a:lnTo>
                      <a:pt x="26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170"/>
              <p:cNvSpPr/>
              <p:nvPr/>
            </p:nvSpPr>
            <p:spPr bwMode="auto">
              <a:xfrm>
                <a:off x="3911" y="2104"/>
                <a:ext cx="12" cy="12"/>
              </a:xfrm>
              <a:custGeom>
                <a:avLst/>
                <a:gdLst>
                  <a:gd name="T0" fmla="*/ 4 w 5"/>
                  <a:gd name="T1" fmla="*/ 0 h 5"/>
                  <a:gd name="T2" fmla="*/ 1 w 5"/>
                  <a:gd name="T3" fmla="*/ 0 h 5"/>
                  <a:gd name="T4" fmla="*/ 0 w 5"/>
                  <a:gd name="T5" fmla="*/ 1 h 5"/>
                  <a:gd name="T6" fmla="*/ 0 w 5"/>
                  <a:gd name="T7" fmla="*/ 4 h 5"/>
                  <a:gd name="T8" fmla="*/ 1 w 5"/>
                  <a:gd name="T9" fmla="*/ 5 h 5"/>
                  <a:gd name="T10" fmla="*/ 4 w 5"/>
                  <a:gd name="T11" fmla="*/ 5 h 5"/>
                  <a:gd name="T12" fmla="*/ 5 w 5"/>
                  <a:gd name="T13" fmla="*/ 4 h 5"/>
                  <a:gd name="T14" fmla="*/ 5 w 5"/>
                  <a:gd name="T15" fmla="*/ 1 h 5"/>
                  <a:gd name="T16" fmla="*/ 4 w 5"/>
                  <a:gd name="T1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5">
                    <a:moveTo>
                      <a:pt x="4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5"/>
                      <a:pt x="1" y="5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5" y="5"/>
                      <a:pt x="5" y="4"/>
                      <a:pt x="5" y="4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171"/>
              <p:cNvSpPr/>
              <p:nvPr/>
            </p:nvSpPr>
            <p:spPr bwMode="auto">
              <a:xfrm>
                <a:off x="3895" y="2035"/>
                <a:ext cx="45" cy="64"/>
              </a:xfrm>
              <a:custGeom>
                <a:avLst/>
                <a:gdLst>
                  <a:gd name="T0" fmla="*/ 18 w 19"/>
                  <a:gd name="T1" fmla="*/ 0 h 27"/>
                  <a:gd name="T2" fmla="*/ 1 w 19"/>
                  <a:gd name="T3" fmla="*/ 0 h 27"/>
                  <a:gd name="T4" fmla="*/ 0 w 19"/>
                  <a:gd name="T5" fmla="*/ 1 h 27"/>
                  <a:gd name="T6" fmla="*/ 0 w 19"/>
                  <a:gd name="T7" fmla="*/ 25 h 27"/>
                  <a:gd name="T8" fmla="*/ 1 w 19"/>
                  <a:gd name="T9" fmla="*/ 27 h 27"/>
                  <a:gd name="T10" fmla="*/ 18 w 19"/>
                  <a:gd name="T11" fmla="*/ 27 h 27"/>
                  <a:gd name="T12" fmla="*/ 19 w 19"/>
                  <a:gd name="T13" fmla="*/ 25 h 27"/>
                  <a:gd name="T14" fmla="*/ 19 w 19"/>
                  <a:gd name="T15" fmla="*/ 1 h 27"/>
                  <a:gd name="T16" fmla="*/ 18 w 19"/>
                  <a:gd name="T17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27">
                    <a:moveTo>
                      <a:pt x="18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26"/>
                      <a:pt x="0" y="27"/>
                      <a:pt x="1" y="27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9" y="27"/>
                      <a:pt x="19" y="26"/>
                      <a:pt x="19" y="25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1"/>
                      <a:pt x="19" y="0"/>
                      <a:pt x="1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172"/>
              <p:cNvSpPr>
                <a:spLocks noEditPoints="1"/>
              </p:cNvSpPr>
              <p:nvPr/>
            </p:nvSpPr>
            <p:spPr bwMode="auto">
              <a:xfrm>
                <a:off x="3577" y="1883"/>
                <a:ext cx="57" cy="53"/>
              </a:xfrm>
              <a:custGeom>
                <a:avLst/>
                <a:gdLst>
                  <a:gd name="T0" fmla="*/ 22 w 24"/>
                  <a:gd name="T1" fmla="*/ 7 h 22"/>
                  <a:gd name="T2" fmla="*/ 18 w 24"/>
                  <a:gd name="T3" fmla="*/ 1 h 22"/>
                  <a:gd name="T4" fmla="*/ 13 w 24"/>
                  <a:gd name="T5" fmla="*/ 1 h 22"/>
                  <a:gd name="T6" fmla="*/ 2 w 24"/>
                  <a:gd name="T7" fmla="*/ 11 h 22"/>
                  <a:gd name="T8" fmla="*/ 2 w 24"/>
                  <a:gd name="T9" fmla="*/ 15 h 22"/>
                  <a:gd name="T10" fmla="*/ 6 w 24"/>
                  <a:gd name="T11" fmla="*/ 21 h 22"/>
                  <a:gd name="T12" fmla="*/ 11 w 24"/>
                  <a:gd name="T13" fmla="*/ 21 h 22"/>
                  <a:gd name="T14" fmla="*/ 22 w 24"/>
                  <a:gd name="T15" fmla="*/ 11 h 22"/>
                  <a:gd name="T16" fmla="*/ 22 w 24"/>
                  <a:gd name="T17" fmla="*/ 7 h 22"/>
                  <a:gd name="T18" fmla="*/ 10 w 24"/>
                  <a:gd name="T19" fmla="*/ 20 h 22"/>
                  <a:gd name="T20" fmla="*/ 7 w 24"/>
                  <a:gd name="T21" fmla="*/ 20 h 22"/>
                  <a:gd name="T22" fmla="*/ 3 w 24"/>
                  <a:gd name="T23" fmla="*/ 14 h 22"/>
                  <a:gd name="T24" fmla="*/ 3 w 24"/>
                  <a:gd name="T25" fmla="*/ 12 h 22"/>
                  <a:gd name="T26" fmla="*/ 14 w 24"/>
                  <a:gd name="T27" fmla="*/ 2 h 22"/>
                  <a:gd name="T28" fmla="*/ 17 w 24"/>
                  <a:gd name="T29" fmla="*/ 2 h 22"/>
                  <a:gd name="T30" fmla="*/ 21 w 24"/>
                  <a:gd name="T31" fmla="*/ 8 h 22"/>
                  <a:gd name="T32" fmla="*/ 21 w 24"/>
                  <a:gd name="T33" fmla="*/ 10 h 22"/>
                  <a:gd name="T34" fmla="*/ 10 w 24"/>
                  <a:gd name="T35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2">
                    <a:moveTo>
                      <a:pt x="22" y="7"/>
                    </a:moveTo>
                    <a:cubicBezTo>
                      <a:pt x="18" y="1"/>
                      <a:pt x="18" y="1"/>
                      <a:pt x="18" y="1"/>
                    </a:cubicBezTo>
                    <a:cubicBezTo>
                      <a:pt x="17" y="0"/>
                      <a:pt x="14" y="0"/>
                      <a:pt x="13" y="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1" y="12"/>
                      <a:pt x="0" y="14"/>
                      <a:pt x="2" y="15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8" y="22"/>
                      <a:pt x="10" y="22"/>
                      <a:pt x="11" y="21"/>
                    </a:cubicBezTo>
                    <a:cubicBezTo>
                      <a:pt x="22" y="11"/>
                      <a:pt x="22" y="11"/>
                      <a:pt x="22" y="11"/>
                    </a:cubicBezTo>
                    <a:cubicBezTo>
                      <a:pt x="24" y="10"/>
                      <a:pt x="24" y="8"/>
                      <a:pt x="22" y="7"/>
                    </a:cubicBezTo>
                    <a:close/>
                    <a:moveTo>
                      <a:pt x="10" y="20"/>
                    </a:moveTo>
                    <a:cubicBezTo>
                      <a:pt x="9" y="21"/>
                      <a:pt x="8" y="21"/>
                      <a:pt x="7" y="20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2" y="14"/>
                      <a:pt x="2" y="12"/>
                      <a:pt x="3" y="12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5" y="1"/>
                      <a:pt x="16" y="1"/>
                      <a:pt x="17" y="2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2" y="8"/>
                      <a:pt x="22" y="10"/>
                      <a:pt x="21" y="10"/>
                    </a:cubicBezTo>
                    <a:lnTo>
                      <a:pt x="10" y="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173"/>
              <p:cNvSpPr/>
              <p:nvPr/>
            </p:nvSpPr>
            <p:spPr bwMode="auto">
              <a:xfrm>
                <a:off x="3589" y="1917"/>
                <a:ext cx="9" cy="7"/>
              </a:xfrm>
              <a:custGeom>
                <a:avLst/>
                <a:gdLst>
                  <a:gd name="T0" fmla="*/ 3 w 4"/>
                  <a:gd name="T1" fmla="*/ 1 h 3"/>
                  <a:gd name="T2" fmla="*/ 2 w 4"/>
                  <a:gd name="T3" fmla="*/ 0 h 3"/>
                  <a:gd name="T4" fmla="*/ 2 w 4"/>
                  <a:gd name="T5" fmla="*/ 0 h 3"/>
                  <a:gd name="T6" fmla="*/ 1 w 4"/>
                  <a:gd name="T7" fmla="*/ 1 h 3"/>
                  <a:gd name="T8" fmla="*/ 0 w 4"/>
                  <a:gd name="T9" fmla="*/ 2 h 3"/>
                  <a:gd name="T10" fmla="*/ 1 w 4"/>
                  <a:gd name="T11" fmla="*/ 3 h 3"/>
                  <a:gd name="T12" fmla="*/ 2 w 4"/>
                  <a:gd name="T13" fmla="*/ 3 h 3"/>
                  <a:gd name="T14" fmla="*/ 3 w 4"/>
                  <a:gd name="T15" fmla="*/ 2 h 3"/>
                  <a:gd name="T16" fmla="*/ 3 w 4"/>
                  <a:gd name="T17" fmla="*/ 1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" h="3">
                    <a:moveTo>
                      <a:pt x="3" y="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4" y="2"/>
                      <a:pt x="4" y="1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174"/>
              <p:cNvSpPr/>
              <p:nvPr/>
            </p:nvSpPr>
            <p:spPr bwMode="auto">
              <a:xfrm>
                <a:off x="3591" y="1891"/>
                <a:ext cx="36" cy="33"/>
              </a:xfrm>
              <a:custGeom>
                <a:avLst/>
                <a:gdLst>
                  <a:gd name="T0" fmla="*/ 15 w 15"/>
                  <a:gd name="T1" fmla="*/ 6 h 14"/>
                  <a:gd name="T2" fmla="*/ 9 w 15"/>
                  <a:gd name="T3" fmla="*/ 0 h 14"/>
                  <a:gd name="T4" fmla="*/ 9 w 15"/>
                  <a:gd name="T5" fmla="*/ 0 h 14"/>
                  <a:gd name="T6" fmla="*/ 0 w 15"/>
                  <a:gd name="T7" fmla="*/ 7 h 14"/>
                  <a:gd name="T8" fmla="*/ 0 w 15"/>
                  <a:gd name="T9" fmla="*/ 8 h 14"/>
                  <a:gd name="T10" fmla="*/ 5 w 15"/>
                  <a:gd name="T11" fmla="*/ 14 h 14"/>
                  <a:gd name="T12" fmla="*/ 6 w 15"/>
                  <a:gd name="T13" fmla="*/ 14 h 14"/>
                  <a:gd name="T14" fmla="*/ 15 w 15"/>
                  <a:gd name="T15" fmla="*/ 7 h 14"/>
                  <a:gd name="T16" fmla="*/ 15 w 15"/>
                  <a:gd name="T17" fmla="*/ 6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" h="14">
                    <a:moveTo>
                      <a:pt x="15" y="6"/>
                    </a:moveTo>
                    <a:cubicBezTo>
                      <a:pt x="9" y="0"/>
                      <a:pt x="9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4"/>
                      <a:pt x="6" y="14"/>
                      <a:pt x="6" y="14"/>
                    </a:cubicBezTo>
                    <a:cubicBezTo>
                      <a:pt x="15" y="7"/>
                      <a:pt x="15" y="7"/>
                      <a:pt x="15" y="7"/>
                    </a:cubicBezTo>
                    <a:cubicBezTo>
                      <a:pt x="15" y="6"/>
                      <a:pt x="15" y="6"/>
                      <a:pt x="1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175"/>
              <p:cNvSpPr>
                <a:spLocks noEditPoints="1"/>
              </p:cNvSpPr>
              <p:nvPr/>
            </p:nvSpPr>
            <p:spPr bwMode="auto">
              <a:xfrm>
                <a:off x="3942" y="1857"/>
                <a:ext cx="31" cy="43"/>
              </a:xfrm>
              <a:custGeom>
                <a:avLst/>
                <a:gdLst>
                  <a:gd name="T0" fmla="*/ 0 w 31"/>
                  <a:gd name="T1" fmla="*/ 38 h 43"/>
                  <a:gd name="T2" fmla="*/ 5 w 31"/>
                  <a:gd name="T3" fmla="*/ 43 h 43"/>
                  <a:gd name="T4" fmla="*/ 31 w 31"/>
                  <a:gd name="T5" fmla="*/ 43 h 43"/>
                  <a:gd name="T6" fmla="*/ 31 w 31"/>
                  <a:gd name="T7" fmla="*/ 0 h 43"/>
                  <a:gd name="T8" fmla="*/ 2 w 31"/>
                  <a:gd name="T9" fmla="*/ 0 h 43"/>
                  <a:gd name="T10" fmla="*/ 0 w 31"/>
                  <a:gd name="T11" fmla="*/ 38 h 43"/>
                  <a:gd name="T12" fmla="*/ 9 w 31"/>
                  <a:gd name="T13" fmla="*/ 38 h 43"/>
                  <a:gd name="T14" fmla="*/ 7 w 31"/>
                  <a:gd name="T15" fmla="*/ 38 h 43"/>
                  <a:gd name="T16" fmla="*/ 7 w 31"/>
                  <a:gd name="T17" fmla="*/ 34 h 43"/>
                  <a:gd name="T18" fmla="*/ 9 w 31"/>
                  <a:gd name="T19" fmla="*/ 34 h 43"/>
                  <a:gd name="T20" fmla="*/ 9 w 31"/>
                  <a:gd name="T21" fmla="*/ 38 h 43"/>
                  <a:gd name="T22" fmla="*/ 16 w 31"/>
                  <a:gd name="T23" fmla="*/ 38 h 43"/>
                  <a:gd name="T24" fmla="*/ 12 w 31"/>
                  <a:gd name="T25" fmla="*/ 38 h 43"/>
                  <a:gd name="T26" fmla="*/ 12 w 31"/>
                  <a:gd name="T27" fmla="*/ 34 h 43"/>
                  <a:gd name="T28" fmla="*/ 16 w 31"/>
                  <a:gd name="T29" fmla="*/ 34 h 43"/>
                  <a:gd name="T30" fmla="*/ 16 w 31"/>
                  <a:gd name="T31" fmla="*/ 38 h 43"/>
                  <a:gd name="T32" fmla="*/ 21 w 31"/>
                  <a:gd name="T33" fmla="*/ 38 h 43"/>
                  <a:gd name="T34" fmla="*/ 19 w 31"/>
                  <a:gd name="T35" fmla="*/ 38 h 43"/>
                  <a:gd name="T36" fmla="*/ 19 w 31"/>
                  <a:gd name="T37" fmla="*/ 34 h 43"/>
                  <a:gd name="T38" fmla="*/ 21 w 31"/>
                  <a:gd name="T39" fmla="*/ 34 h 43"/>
                  <a:gd name="T40" fmla="*/ 21 w 31"/>
                  <a:gd name="T41" fmla="*/ 38 h 43"/>
                  <a:gd name="T42" fmla="*/ 28 w 31"/>
                  <a:gd name="T43" fmla="*/ 41 h 43"/>
                  <a:gd name="T44" fmla="*/ 24 w 31"/>
                  <a:gd name="T45" fmla="*/ 41 h 43"/>
                  <a:gd name="T46" fmla="*/ 24 w 31"/>
                  <a:gd name="T47" fmla="*/ 34 h 43"/>
                  <a:gd name="T48" fmla="*/ 28 w 31"/>
                  <a:gd name="T49" fmla="*/ 34 h 43"/>
                  <a:gd name="T50" fmla="*/ 28 w 31"/>
                  <a:gd name="T51" fmla="*/ 41 h 43"/>
                  <a:gd name="T52" fmla="*/ 5 w 31"/>
                  <a:gd name="T53" fmla="*/ 5 h 43"/>
                  <a:gd name="T54" fmla="*/ 28 w 31"/>
                  <a:gd name="T55" fmla="*/ 5 h 43"/>
                  <a:gd name="T56" fmla="*/ 28 w 31"/>
                  <a:gd name="T57" fmla="*/ 12 h 43"/>
                  <a:gd name="T58" fmla="*/ 5 w 31"/>
                  <a:gd name="T59" fmla="*/ 12 h 43"/>
                  <a:gd name="T60" fmla="*/ 5 w 31"/>
                  <a:gd name="T61" fmla="*/ 5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1" h="43">
                    <a:moveTo>
                      <a:pt x="0" y="38"/>
                    </a:moveTo>
                    <a:lnTo>
                      <a:pt x="5" y="43"/>
                    </a:lnTo>
                    <a:lnTo>
                      <a:pt x="31" y="43"/>
                    </a:lnTo>
                    <a:lnTo>
                      <a:pt x="31" y="0"/>
                    </a:lnTo>
                    <a:lnTo>
                      <a:pt x="2" y="0"/>
                    </a:lnTo>
                    <a:lnTo>
                      <a:pt x="0" y="38"/>
                    </a:lnTo>
                    <a:close/>
                    <a:moveTo>
                      <a:pt x="9" y="38"/>
                    </a:moveTo>
                    <a:lnTo>
                      <a:pt x="7" y="38"/>
                    </a:lnTo>
                    <a:lnTo>
                      <a:pt x="7" y="34"/>
                    </a:lnTo>
                    <a:lnTo>
                      <a:pt x="9" y="34"/>
                    </a:lnTo>
                    <a:lnTo>
                      <a:pt x="9" y="38"/>
                    </a:lnTo>
                    <a:close/>
                    <a:moveTo>
                      <a:pt x="16" y="38"/>
                    </a:moveTo>
                    <a:lnTo>
                      <a:pt x="12" y="38"/>
                    </a:lnTo>
                    <a:lnTo>
                      <a:pt x="12" y="34"/>
                    </a:lnTo>
                    <a:lnTo>
                      <a:pt x="16" y="34"/>
                    </a:lnTo>
                    <a:lnTo>
                      <a:pt x="16" y="38"/>
                    </a:lnTo>
                    <a:close/>
                    <a:moveTo>
                      <a:pt x="21" y="38"/>
                    </a:moveTo>
                    <a:lnTo>
                      <a:pt x="19" y="38"/>
                    </a:lnTo>
                    <a:lnTo>
                      <a:pt x="19" y="34"/>
                    </a:lnTo>
                    <a:lnTo>
                      <a:pt x="21" y="34"/>
                    </a:lnTo>
                    <a:lnTo>
                      <a:pt x="21" y="38"/>
                    </a:lnTo>
                    <a:close/>
                    <a:moveTo>
                      <a:pt x="28" y="41"/>
                    </a:moveTo>
                    <a:lnTo>
                      <a:pt x="24" y="41"/>
                    </a:lnTo>
                    <a:lnTo>
                      <a:pt x="24" y="34"/>
                    </a:lnTo>
                    <a:lnTo>
                      <a:pt x="28" y="34"/>
                    </a:lnTo>
                    <a:lnTo>
                      <a:pt x="28" y="41"/>
                    </a:lnTo>
                    <a:close/>
                    <a:moveTo>
                      <a:pt x="5" y="5"/>
                    </a:moveTo>
                    <a:lnTo>
                      <a:pt x="28" y="5"/>
                    </a:lnTo>
                    <a:lnTo>
                      <a:pt x="28" y="12"/>
                    </a:lnTo>
                    <a:lnTo>
                      <a:pt x="5" y="12"/>
                    </a:lnTo>
                    <a:lnTo>
                      <a:pt x="5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176"/>
              <p:cNvSpPr>
                <a:spLocks noEditPoints="1"/>
              </p:cNvSpPr>
              <p:nvPr/>
            </p:nvSpPr>
            <p:spPr bwMode="auto">
              <a:xfrm>
                <a:off x="3764" y="1433"/>
                <a:ext cx="26" cy="33"/>
              </a:xfrm>
              <a:custGeom>
                <a:avLst/>
                <a:gdLst>
                  <a:gd name="T0" fmla="*/ 26 w 26"/>
                  <a:gd name="T1" fmla="*/ 4 h 33"/>
                  <a:gd name="T2" fmla="*/ 22 w 26"/>
                  <a:gd name="T3" fmla="*/ 0 h 33"/>
                  <a:gd name="T4" fmla="*/ 3 w 26"/>
                  <a:gd name="T5" fmla="*/ 0 h 33"/>
                  <a:gd name="T6" fmla="*/ 0 w 26"/>
                  <a:gd name="T7" fmla="*/ 33 h 33"/>
                  <a:gd name="T8" fmla="*/ 24 w 26"/>
                  <a:gd name="T9" fmla="*/ 33 h 33"/>
                  <a:gd name="T10" fmla="*/ 26 w 26"/>
                  <a:gd name="T11" fmla="*/ 4 h 33"/>
                  <a:gd name="T12" fmla="*/ 19 w 26"/>
                  <a:gd name="T13" fmla="*/ 2 h 33"/>
                  <a:gd name="T14" fmla="*/ 22 w 26"/>
                  <a:gd name="T15" fmla="*/ 2 h 33"/>
                  <a:gd name="T16" fmla="*/ 22 w 26"/>
                  <a:gd name="T17" fmla="*/ 9 h 33"/>
                  <a:gd name="T18" fmla="*/ 19 w 26"/>
                  <a:gd name="T19" fmla="*/ 7 h 33"/>
                  <a:gd name="T20" fmla="*/ 19 w 26"/>
                  <a:gd name="T21" fmla="*/ 2 h 33"/>
                  <a:gd name="T22" fmla="*/ 14 w 26"/>
                  <a:gd name="T23" fmla="*/ 2 h 33"/>
                  <a:gd name="T24" fmla="*/ 17 w 26"/>
                  <a:gd name="T25" fmla="*/ 2 h 33"/>
                  <a:gd name="T26" fmla="*/ 17 w 26"/>
                  <a:gd name="T27" fmla="*/ 7 h 33"/>
                  <a:gd name="T28" fmla="*/ 14 w 26"/>
                  <a:gd name="T29" fmla="*/ 7 h 33"/>
                  <a:gd name="T30" fmla="*/ 14 w 26"/>
                  <a:gd name="T31" fmla="*/ 2 h 33"/>
                  <a:gd name="T32" fmla="*/ 10 w 26"/>
                  <a:gd name="T33" fmla="*/ 2 h 33"/>
                  <a:gd name="T34" fmla="*/ 12 w 26"/>
                  <a:gd name="T35" fmla="*/ 2 h 33"/>
                  <a:gd name="T36" fmla="*/ 12 w 26"/>
                  <a:gd name="T37" fmla="*/ 7 h 33"/>
                  <a:gd name="T38" fmla="*/ 10 w 26"/>
                  <a:gd name="T39" fmla="*/ 7 h 33"/>
                  <a:gd name="T40" fmla="*/ 10 w 26"/>
                  <a:gd name="T41" fmla="*/ 2 h 33"/>
                  <a:gd name="T42" fmla="*/ 5 w 26"/>
                  <a:gd name="T43" fmla="*/ 2 h 33"/>
                  <a:gd name="T44" fmla="*/ 7 w 26"/>
                  <a:gd name="T45" fmla="*/ 2 h 33"/>
                  <a:gd name="T46" fmla="*/ 7 w 26"/>
                  <a:gd name="T47" fmla="*/ 7 h 33"/>
                  <a:gd name="T48" fmla="*/ 5 w 26"/>
                  <a:gd name="T49" fmla="*/ 7 h 33"/>
                  <a:gd name="T50" fmla="*/ 5 w 26"/>
                  <a:gd name="T51" fmla="*/ 2 h 33"/>
                  <a:gd name="T52" fmla="*/ 22 w 26"/>
                  <a:gd name="T53" fmla="*/ 30 h 33"/>
                  <a:gd name="T54" fmla="*/ 5 w 26"/>
                  <a:gd name="T55" fmla="*/ 30 h 33"/>
                  <a:gd name="T56" fmla="*/ 5 w 26"/>
                  <a:gd name="T57" fmla="*/ 23 h 33"/>
                  <a:gd name="T58" fmla="*/ 22 w 26"/>
                  <a:gd name="T59" fmla="*/ 26 h 33"/>
                  <a:gd name="T60" fmla="*/ 22 w 26"/>
                  <a:gd name="T61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6" h="33">
                    <a:moveTo>
                      <a:pt x="26" y="4"/>
                    </a:moveTo>
                    <a:lnTo>
                      <a:pt x="22" y="0"/>
                    </a:lnTo>
                    <a:lnTo>
                      <a:pt x="3" y="0"/>
                    </a:lnTo>
                    <a:lnTo>
                      <a:pt x="0" y="33"/>
                    </a:lnTo>
                    <a:lnTo>
                      <a:pt x="24" y="33"/>
                    </a:lnTo>
                    <a:lnTo>
                      <a:pt x="26" y="4"/>
                    </a:lnTo>
                    <a:close/>
                    <a:moveTo>
                      <a:pt x="19" y="2"/>
                    </a:moveTo>
                    <a:lnTo>
                      <a:pt x="22" y="2"/>
                    </a:lnTo>
                    <a:lnTo>
                      <a:pt x="22" y="9"/>
                    </a:lnTo>
                    <a:lnTo>
                      <a:pt x="19" y="7"/>
                    </a:lnTo>
                    <a:lnTo>
                      <a:pt x="19" y="2"/>
                    </a:lnTo>
                    <a:close/>
                    <a:moveTo>
                      <a:pt x="14" y="2"/>
                    </a:moveTo>
                    <a:lnTo>
                      <a:pt x="17" y="2"/>
                    </a:lnTo>
                    <a:lnTo>
                      <a:pt x="17" y="7"/>
                    </a:lnTo>
                    <a:lnTo>
                      <a:pt x="14" y="7"/>
                    </a:lnTo>
                    <a:lnTo>
                      <a:pt x="14" y="2"/>
                    </a:lnTo>
                    <a:close/>
                    <a:moveTo>
                      <a:pt x="10" y="2"/>
                    </a:moveTo>
                    <a:lnTo>
                      <a:pt x="12" y="2"/>
                    </a:lnTo>
                    <a:lnTo>
                      <a:pt x="12" y="7"/>
                    </a:lnTo>
                    <a:lnTo>
                      <a:pt x="10" y="7"/>
                    </a:lnTo>
                    <a:lnTo>
                      <a:pt x="10" y="2"/>
                    </a:lnTo>
                    <a:close/>
                    <a:moveTo>
                      <a:pt x="5" y="2"/>
                    </a:moveTo>
                    <a:lnTo>
                      <a:pt x="7" y="2"/>
                    </a:lnTo>
                    <a:lnTo>
                      <a:pt x="7" y="7"/>
                    </a:lnTo>
                    <a:lnTo>
                      <a:pt x="5" y="7"/>
                    </a:lnTo>
                    <a:lnTo>
                      <a:pt x="5" y="2"/>
                    </a:lnTo>
                    <a:close/>
                    <a:moveTo>
                      <a:pt x="22" y="30"/>
                    </a:moveTo>
                    <a:lnTo>
                      <a:pt x="5" y="30"/>
                    </a:lnTo>
                    <a:lnTo>
                      <a:pt x="5" y="23"/>
                    </a:lnTo>
                    <a:lnTo>
                      <a:pt x="22" y="26"/>
                    </a:lnTo>
                    <a:lnTo>
                      <a:pt x="22" y="3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177"/>
              <p:cNvSpPr/>
              <p:nvPr/>
            </p:nvSpPr>
            <p:spPr bwMode="auto">
              <a:xfrm>
                <a:off x="3778" y="1698"/>
                <a:ext cx="119" cy="74"/>
              </a:xfrm>
              <a:custGeom>
                <a:avLst/>
                <a:gdLst>
                  <a:gd name="T0" fmla="*/ 8 w 119"/>
                  <a:gd name="T1" fmla="*/ 38 h 74"/>
                  <a:gd name="T2" fmla="*/ 8 w 119"/>
                  <a:gd name="T3" fmla="*/ 26 h 74"/>
                  <a:gd name="T4" fmla="*/ 36 w 119"/>
                  <a:gd name="T5" fmla="*/ 12 h 74"/>
                  <a:gd name="T6" fmla="*/ 36 w 119"/>
                  <a:gd name="T7" fmla="*/ 38 h 74"/>
                  <a:gd name="T8" fmla="*/ 41 w 119"/>
                  <a:gd name="T9" fmla="*/ 38 h 74"/>
                  <a:gd name="T10" fmla="*/ 41 w 119"/>
                  <a:gd name="T11" fmla="*/ 26 h 74"/>
                  <a:gd name="T12" fmla="*/ 69 w 119"/>
                  <a:gd name="T13" fmla="*/ 12 h 74"/>
                  <a:gd name="T14" fmla="*/ 69 w 119"/>
                  <a:gd name="T15" fmla="*/ 38 h 74"/>
                  <a:gd name="T16" fmla="*/ 79 w 119"/>
                  <a:gd name="T17" fmla="*/ 38 h 74"/>
                  <a:gd name="T18" fmla="*/ 79 w 119"/>
                  <a:gd name="T19" fmla="*/ 0 h 74"/>
                  <a:gd name="T20" fmla="*/ 90 w 119"/>
                  <a:gd name="T21" fmla="*/ 0 h 74"/>
                  <a:gd name="T22" fmla="*/ 90 w 119"/>
                  <a:gd name="T23" fmla="*/ 38 h 74"/>
                  <a:gd name="T24" fmla="*/ 95 w 119"/>
                  <a:gd name="T25" fmla="*/ 38 h 74"/>
                  <a:gd name="T26" fmla="*/ 95 w 119"/>
                  <a:gd name="T27" fmla="*/ 0 h 74"/>
                  <a:gd name="T28" fmla="*/ 109 w 119"/>
                  <a:gd name="T29" fmla="*/ 0 h 74"/>
                  <a:gd name="T30" fmla="*/ 109 w 119"/>
                  <a:gd name="T31" fmla="*/ 38 h 74"/>
                  <a:gd name="T32" fmla="*/ 119 w 119"/>
                  <a:gd name="T33" fmla="*/ 38 h 74"/>
                  <a:gd name="T34" fmla="*/ 119 w 119"/>
                  <a:gd name="T35" fmla="*/ 74 h 74"/>
                  <a:gd name="T36" fmla="*/ 0 w 119"/>
                  <a:gd name="T37" fmla="*/ 74 h 74"/>
                  <a:gd name="T38" fmla="*/ 0 w 119"/>
                  <a:gd name="T39" fmla="*/ 38 h 74"/>
                  <a:gd name="T40" fmla="*/ 8 w 119"/>
                  <a:gd name="T41" fmla="*/ 38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19" h="74">
                    <a:moveTo>
                      <a:pt x="8" y="38"/>
                    </a:moveTo>
                    <a:lnTo>
                      <a:pt x="8" y="26"/>
                    </a:lnTo>
                    <a:lnTo>
                      <a:pt x="36" y="12"/>
                    </a:lnTo>
                    <a:lnTo>
                      <a:pt x="36" y="38"/>
                    </a:lnTo>
                    <a:lnTo>
                      <a:pt x="41" y="38"/>
                    </a:lnTo>
                    <a:lnTo>
                      <a:pt x="41" y="26"/>
                    </a:lnTo>
                    <a:lnTo>
                      <a:pt x="69" y="12"/>
                    </a:lnTo>
                    <a:lnTo>
                      <a:pt x="69" y="38"/>
                    </a:lnTo>
                    <a:lnTo>
                      <a:pt x="79" y="38"/>
                    </a:lnTo>
                    <a:lnTo>
                      <a:pt x="79" y="0"/>
                    </a:lnTo>
                    <a:lnTo>
                      <a:pt x="90" y="0"/>
                    </a:lnTo>
                    <a:lnTo>
                      <a:pt x="90" y="38"/>
                    </a:lnTo>
                    <a:lnTo>
                      <a:pt x="95" y="38"/>
                    </a:lnTo>
                    <a:lnTo>
                      <a:pt x="95" y="0"/>
                    </a:lnTo>
                    <a:lnTo>
                      <a:pt x="109" y="0"/>
                    </a:lnTo>
                    <a:lnTo>
                      <a:pt x="109" y="38"/>
                    </a:lnTo>
                    <a:lnTo>
                      <a:pt x="119" y="38"/>
                    </a:lnTo>
                    <a:lnTo>
                      <a:pt x="119" y="74"/>
                    </a:lnTo>
                    <a:lnTo>
                      <a:pt x="0" y="74"/>
                    </a:lnTo>
                    <a:lnTo>
                      <a:pt x="0" y="38"/>
                    </a:lnTo>
                    <a:lnTo>
                      <a:pt x="8" y="3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178"/>
              <p:cNvSpPr/>
              <p:nvPr/>
            </p:nvSpPr>
            <p:spPr bwMode="auto">
              <a:xfrm>
                <a:off x="3966" y="2292"/>
                <a:ext cx="28" cy="14"/>
              </a:xfrm>
              <a:custGeom>
                <a:avLst/>
                <a:gdLst>
                  <a:gd name="T0" fmla="*/ 12 w 12"/>
                  <a:gd name="T1" fmla="*/ 0 h 6"/>
                  <a:gd name="T2" fmla="*/ 6 w 12"/>
                  <a:gd name="T3" fmla="*/ 0 h 6"/>
                  <a:gd name="T4" fmla="*/ 0 w 12"/>
                  <a:gd name="T5" fmla="*/ 6 h 6"/>
                  <a:gd name="T6" fmla="*/ 12 w 12"/>
                  <a:gd name="T7" fmla="*/ 6 h 6"/>
                  <a:gd name="T8" fmla="*/ 12 w 12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6">
                    <a:moveTo>
                      <a:pt x="12" y="0"/>
                    </a:moveTo>
                    <a:cubicBezTo>
                      <a:pt x="12" y="0"/>
                      <a:pt x="11" y="0"/>
                      <a:pt x="6" y="0"/>
                    </a:cubicBezTo>
                    <a:cubicBezTo>
                      <a:pt x="2" y="0"/>
                      <a:pt x="0" y="6"/>
                      <a:pt x="0" y="6"/>
                    </a:cubicBezTo>
                    <a:cubicBezTo>
                      <a:pt x="12" y="6"/>
                      <a:pt x="12" y="6"/>
                      <a:pt x="12" y="6"/>
                    </a:cubicBezTo>
                    <a:lnTo>
                      <a:pt x="1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179"/>
              <p:cNvSpPr>
                <a:spLocks noEditPoints="1"/>
              </p:cNvSpPr>
              <p:nvPr/>
            </p:nvSpPr>
            <p:spPr bwMode="auto">
              <a:xfrm>
                <a:off x="3944" y="2308"/>
                <a:ext cx="102" cy="29"/>
              </a:xfrm>
              <a:custGeom>
                <a:avLst/>
                <a:gdLst>
                  <a:gd name="T0" fmla="*/ 42 w 43"/>
                  <a:gd name="T1" fmla="*/ 9 h 12"/>
                  <a:gd name="T2" fmla="*/ 42 w 43"/>
                  <a:gd name="T3" fmla="*/ 8 h 12"/>
                  <a:gd name="T4" fmla="*/ 42 w 43"/>
                  <a:gd name="T5" fmla="*/ 4 h 12"/>
                  <a:gd name="T6" fmla="*/ 38 w 43"/>
                  <a:gd name="T7" fmla="*/ 0 h 12"/>
                  <a:gd name="T8" fmla="*/ 6 w 43"/>
                  <a:gd name="T9" fmla="*/ 0 h 12"/>
                  <a:gd name="T10" fmla="*/ 2 w 43"/>
                  <a:gd name="T11" fmla="*/ 4 h 12"/>
                  <a:gd name="T12" fmla="*/ 2 w 43"/>
                  <a:gd name="T13" fmla="*/ 8 h 12"/>
                  <a:gd name="T14" fmla="*/ 2 w 43"/>
                  <a:gd name="T15" fmla="*/ 9 h 12"/>
                  <a:gd name="T16" fmla="*/ 0 w 43"/>
                  <a:gd name="T17" fmla="*/ 10 h 12"/>
                  <a:gd name="T18" fmla="*/ 2 w 43"/>
                  <a:gd name="T19" fmla="*/ 12 h 12"/>
                  <a:gd name="T20" fmla="*/ 4 w 43"/>
                  <a:gd name="T21" fmla="*/ 12 h 12"/>
                  <a:gd name="T22" fmla="*/ 6 w 43"/>
                  <a:gd name="T23" fmla="*/ 12 h 12"/>
                  <a:gd name="T24" fmla="*/ 6 w 43"/>
                  <a:gd name="T25" fmla="*/ 12 h 12"/>
                  <a:gd name="T26" fmla="*/ 6 w 43"/>
                  <a:gd name="T27" fmla="*/ 11 h 12"/>
                  <a:gd name="T28" fmla="*/ 10 w 43"/>
                  <a:gd name="T29" fmla="*/ 6 h 12"/>
                  <a:gd name="T30" fmla="*/ 15 w 43"/>
                  <a:gd name="T31" fmla="*/ 11 h 12"/>
                  <a:gd name="T32" fmla="*/ 15 w 43"/>
                  <a:gd name="T33" fmla="*/ 12 h 12"/>
                  <a:gd name="T34" fmla="*/ 28 w 43"/>
                  <a:gd name="T35" fmla="*/ 12 h 12"/>
                  <a:gd name="T36" fmla="*/ 28 w 43"/>
                  <a:gd name="T37" fmla="*/ 11 h 12"/>
                  <a:gd name="T38" fmla="*/ 33 w 43"/>
                  <a:gd name="T39" fmla="*/ 6 h 12"/>
                  <a:gd name="T40" fmla="*/ 37 w 43"/>
                  <a:gd name="T41" fmla="*/ 11 h 12"/>
                  <a:gd name="T42" fmla="*/ 37 w 43"/>
                  <a:gd name="T43" fmla="*/ 12 h 12"/>
                  <a:gd name="T44" fmla="*/ 38 w 43"/>
                  <a:gd name="T45" fmla="*/ 12 h 12"/>
                  <a:gd name="T46" fmla="*/ 40 w 43"/>
                  <a:gd name="T47" fmla="*/ 11 h 12"/>
                  <a:gd name="T48" fmla="*/ 41 w 43"/>
                  <a:gd name="T49" fmla="*/ 11 h 12"/>
                  <a:gd name="T50" fmla="*/ 42 w 43"/>
                  <a:gd name="T51" fmla="*/ 11 h 12"/>
                  <a:gd name="T52" fmla="*/ 43 w 43"/>
                  <a:gd name="T53" fmla="*/ 10 h 12"/>
                  <a:gd name="T54" fmla="*/ 42 w 43"/>
                  <a:gd name="T55" fmla="*/ 9 h 12"/>
                  <a:gd name="T56" fmla="*/ 3 w 43"/>
                  <a:gd name="T57" fmla="*/ 7 h 12"/>
                  <a:gd name="T58" fmla="*/ 2 w 43"/>
                  <a:gd name="T59" fmla="*/ 6 h 12"/>
                  <a:gd name="T60" fmla="*/ 3 w 43"/>
                  <a:gd name="T61" fmla="*/ 4 h 12"/>
                  <a:gd name="T62" fmla="*/ 3 w 43"/>
                  <a:gd name="T63" fmla="*/ 6 h 12"/>
                  <a:gd name="T64" fmla="*/ 3 w 43"/>
                  <a:gd name="T65" fmla="*/ 7 h 12"/>
                  <a:gd name="T66" fmla="*/ 20 w 43"/>
                  <a:gd name="T67" fmla="*/ 3 h 12"/>
                  <a:gd name="T68" fmla="*/ 19 w 43"/>
                  <a:gd name="T69" fmla="*/ 3 h 12"/>
                  <a:gd name="T70" fmla="*/ 16 w 43"/>
                  <a:gd name="T71" fmla="*/ 3 h 12"/>
                  <a:gd name="T72" fmla="*/ 15 w 43"/>
                  <a:gd name="T73" fmla="*/ 3 h 12"/>
                  <a:gd name="T74" fmla="*/ 15 w 43"/>
                  <a:gd name="T75" fmla="*/ 2 h 12"/>
                  <a:gd name="T76" fmla="*/ 16 w 43"/>
                  <a:gd name="T77" fmla="*/ 2 h 12"/>
                  <a:gd name="T78" fmla="*/ 19 w 43"/>
                  <a:gd name="T79" fmla="*/ 2 h 12"/>
                  <a:gd name="T80" fmla="*/ 20 w 43"/>
                  <a:gd name="T81" fmla="*/ 2 h 12"/>
                  <a:gd name="T82" fmla="*/ 20 w 43"/>
                  <a:gd name="T83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3" h="12">
                    <a:moveTo>
                      <a:pt x="42" y="9"/>
                    </a:moveTo>
                    <a:cubicBezTo>
                      <a:pt x="42" y="9"/>
                      <a:pt x="42" y="9"/>
                      <a:pt x="42" y="8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2" y="1"/>
                      <a:pt x="40" y="0"/>
                      <a:pt x="3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2" y="1"/>
                      <a:pt x="2" y="4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9"/>
                      <a:pt x="2" y="9"/>
                    </a:cubicBezTo>
                    <a:cubicBezTo>
                      <a:pt x="1" y="9"/>
                      <a:pt x="0" y="10"/>
                      <a:pt x="0" y="10"/>
                    </a:cubicBezTo>
                    <a:cubicBezTo>
                      <a:pt x="0" y="11"/>
                      <a:pt x="1" y="12"/>
                      <a:pt x="2" y="12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5" y="12"/>
                      <a:pt x="6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2"/>
                      <a:pt x="6" y="11"/>
                      <a:pt x="6" y="11"/>
                    </a:cubicBezTo>
                    <a:cubicBezTo>
                      <a:pt x="6" y="8"/>
                      <a:pt x="8" y="6"/>
                      <a:pt x="10" y="6"/>
                    </a:cubicBezTo>
                    <a:cubicBezTo>
                      <a:pt x="13" y="6"/>
                      <a:pt x="15" y="8"/>
                      <a:pt x="15" y="11"/>
                    </a:cubicBezTo>
                    <a:cubicBezTo>
                      <a:pt x="15" y="11"/>
                      <a:pt x="15" y="12"/>
                      <a:pt x="15" y="12"/>
                    </a:cubicBezTo>
                    <a:cubicBezTo>
                      <a:pt x="28" y="12"/>
                      <a:pt x="28" y="12"/>
                      <a:pt x="28" y="12"/>
                    </a:cubicBezTo>
                    <a:cubicBezTo>
                      <a:pt x="28" y="12"/>
                      <a:pt x="28" y="11"/>
                      <a:pt x="28" y="11"/>
                    </a:cubicBezTo>
                    <a:cubicBezTo>
                      <a:pt x="28" y="8"/>
                      <a:pt x="30" y="6"/>
                      <a:pt x="33" y="6"/>
                    </a:cubicBezTo>
                    <a:cubicBezTo>
                      <a:pt x="35" y="6"/>
                      <a:pt x="37" y="8"/>
                      <a:pt x="37" y="11"/>
                    </a:cubicBezTo>
                    <a:cubicBezTo>
                      <a:pt x="37" y="11"/>
                      <a:pt x="37" y="12"/>
                      <a:pt x="37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9" y="12"/>
                      <a:pt x="40" y="12"/>
                      <a:pt x="40" y="11"/>
                    </a:cubicBezTo>
                    <a:cubicBezTo>
                      <a:pt x="40" y="11"/>
                      <a:pt x="41" y="11"/>
                      <a:pt x="41" y="11"/>
                    </a:cubicBezTo>
                    <a:cubicBezTo>
                      <a:pt x="42" y="11"/>
                      <a:pt x="42" y="11"/>
                      <a:pt x="42" y="11"/>
                    </a:cubicBezTo>
                    <a:cubicBezTo>
                      <a:pt x="42" y="11"/>
                      <a:pt x="43" y="11"/>
                      <a:pt x="43" y="10"/>
                    </a:cubicBezTo>
                    <a:cubicBezTo>
                      <a:pt x="43" y="10"/>
                      <a:pt x="42" y="9"/>
                      <a:pt x="42" y="9"/>
                    </a:cubicBezTo>
                    <a:close/>
                    <a:moveTo>
                      <a:pt x="3" y="7"/>
                    </a:moveTo>
                    <a:cubicBezTo>
                      <a:pt x="2" y="7"/>
                      <a:pt x="2" y="7"/>
                      <a:pt x="2" y="6"/>
                    </a:cubicBezTo>
                    <a:cubicBezTo>
                      <a:pt x="2" y="4"/>
                      <a:pt x="2" y="4"/>
                      <a:pt x="3" y="4"/>
                    </a:cubicBezTo>
                    <a:cubicBezTo>
                      <a:pt x="3" y="4"/>
                      <a:pt x="3" y="4"/>
                      <a:pt x="3" y="6"/>
                    </a:cubicBezTo>
                    <a:cubicBezTo>
                      <a:pt x="3" y="7"/>
                      <a:pt x="3" y="7"/>
                      <a:pt x="3" y="7"/>
                    </a:cubicBezTo>
                    <a:close/>
                    <a:moveTo>
                      <a:pt x="20" y="3"/>
                    </a:moveTo>
                    <a:cubicBezTo>
                      <a:pt x="20" y="3"/>
                      <a:pt x="19" y="3"/>
                      <a:pt x="19" y="3"/>
                    </a:cubicBezTo>
                    <a:cubicBezTo>
                      <a:pt x="16" y="3"/>
                      <a:pt x="16" y="3"/>
                      <a:pt x="16" y="3"/>
                    </a:cubicBezTo>
                    <a:cubicBezTo>
                      <a:pt x="16" y="3"/>
                      <a:pt x="15" y="3"/>
                      <a:pt x="15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6" y="2"/>
                      <a:pt x="16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20" y="2"/>
                      <a:pt x="20" y="2"/>
                    </a:cubicBezTo>
                    <a:lnTo>
                      <a:pt x="2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180"/>
              <p:cNvSpPr>
                <a:spLocks noEditPoints="1"/>
              </p:cNvSpPr>
              <p:nvPr/>
            </p:nvSpPr>
            <p:spPr bwMode="auto">
              <a:xfrm>
                <a:off x="3961" y="2325"/>
                <a:ext cx="16" cy="17"/>
              </a:xfrm>
              <a:custGeom>
                <a:avLst/>
                <a:gdLst>
                  <a:gd name="T0" fmla="*/ 3 w 7"/>
                  <a:gd name="T1" fmla="*/ 0 h 7"/>
                  <a:gd name="T2" fmla="*/ 0 w 7"/>
                  <a:gd name="T3" fmla="*/ 4 h 7"/>
                  <a:gd name="T4" fmla="*/ 3 w 7"/>
                  <a:gd name="T5" fmla="*/ 7 h 7"/>
                  <a:gd name="T6" fmla="*/ 7 w 7"/>
                  <a:gd name="T7" fmla="*/ 4 h 7"/>
                  <a:gd name="T8" fmla="*/ 3 w 7"/>
                  <a:gd name="T9" fmla="*/ 0 h 7"/>
                  <a:gd name="T10" fmla="*/ 3 w 7"/>
                  <a:gd name="T11" fmla="*/ 5 h 7"/>
                  <a:gd name="T12" fmla="*/ 2 w 7"/>
                  <a:gd name="T13" fmla="*/ 4 h 7"/>
                  <a:gd name="T14" fmla="*/ 3 w 7"/>
                  <a:gd name="T15" fmla="*/ 2 h 7"/>
                  <a:gd name="T16" fmla="*/ 5 w 7"/>
                  <a:gd name="T17" fmla="*/ 4 h 7"/>
                  <a:gd name="T18" fmla="*/ 3 w 7"/>
                  <a:gd name="T1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3" y="0"/>
                    </a:moveTo>
                    <a:cubicBezTo>
                      <a:pt x="1" y="0"/>
                      <a:pt x="0" y="1"/>
                      <a:pt x="0" y="4"/>
                    </a:cubicBezTo>
                    <a:cubicBezTo>
                      <a:pt x="0" y="6"/>
                      <a:pt x="1" y="7"/>
                      <a:pt x="3" y="7"/>
                    </a:cubicBezTo>
                    <a:cubicBezTo>
                      <a:pt x="6" y="7"/>
                      <a:pt x="7" y="6"/>
                      <a:pt x="7" y="4"/>
                    </a:cubicBezTo>
                    <a:cubicBezTo>
                      <a:pt x="7" y="1"/>
                      <a:pt x="6" y="0"/>
                      <a:pt x="3" y="0"/>
                    </a:cubicBezTo>
                    <a:close/>
                    <a:moveTo>
                      <a:pt x="3" y="5"/>
                    </a:moveTo>
                    <a:cubicBezTo>
                      <a:pt x="3" y="5"/>
                      <a:pt x="2" y="5"/>
                      <a:pt x="2" y="4"/>
                    </a:cubicBezTo>
                    <a:cubicBezTo>
                      <a:pt x="2" y="3"/>
                      <a:pt x="3" y="2"/>
                      <a:pt x="3" y="2"/>
                    </a:cubicBezTo>
                    <a:cubicBezTo>
                      <a:pt x="4" y="2"/>
                      <a:pt x="5" y="3"/>
                      <a:pt x="5" y="4"/>
                    </a:cubicBezTo>
                    <a:cubicBezTo>
                      <a:pt x="5" y="5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181"/>
              <p:cNvSpPr>
                <a:spLocks noEditPoints="1"/>
              </p:cNvSpPr>
              <p:nvPr/>
            </p:nvSpPr>
            <p:spPr bwMode="auto">
              <a:xfrm>
                <a:off x="4013" y="2325"/>
                <a:ext cx="17" cy="17"/>
              </a:xfrm>
              <a:custGeom>
                <a:avLst/>
                <a:gdLst>
                  <a:gd name="T0" fmla="*/ 4 w 7"/>
                  <a:gd name="T1" fmla="*/ 0 h 7"/>
                  <a:gd name="T2" fmla="*/ 0 w 7"/>
                  <a:gd name="T3" fmla="*/ 4 h 7"/>
                  <a:gd name="T4" fmla="*/ 4 w 7"/>
                  <a:gd name="T5" fmla="*/ 7 h 7"/>
                  <a:gd name="T6" fmla="*/ 7 w 7"/>
                  <a:gd name="T7" fmla="*/ 4 h 7"/>
                  <a:gd name="T8" fmla="*/ 4 w 7"/>
                  <a:gd name="T9" fmla="*/ 0 h 7"/>
                  <a:gd name="T10" fmla="*/ 4 w 7"/>
                  <a:gd name="T11" fmla="*/ 5 h 7"/>
                  <a:gd name="T12" fmla="*/ 2 w 7"/>
                  <a:gd name="T13" fmla="*/ 4 h 7"/>
                  <a:gd name="T14" fmla="*/ 4 w 7"/>
                  <a:gd name="T15" fmla="*/ 2 h 7"/>
                  <a:gd name="T16" fmla="*/ 5 w 7"/>
                  <a:gd name="T17" fmla="*/ 4 h 7"/>
                  <a:gd name="T18" fmla="*/ 4 w 7"/>
                  <a:gd name="T19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7">
                    <a:moveTo>
                      <a:pt x="4" y="0"/>
                    </a:moveTo>
                    <a:cubicBezTo>
                      <a:pt x="1" y="0"/>
                      <a:pt x="0" y="1"/>
                      <a:pt x="0" y="4"/>
                    </a:cubicBezTo>
                    <a:cubicBezTo>
                      <a:pt x="0" y="6"/>
                      <a:pt x="1" y="7"/>
                      <a:pt x="4" y="7"/>
                    </a:cubicBezTo>
                    <a:cubicBezTo>
                      <a:pt x="6" y="7"/>
                      <a:pt x="7" y="6"/>
                      <a:pt x="7" y="4"/>
                    </a:cubicBezTo>
                    <a:cubicBezTo>
                      <a:pt x="7" y="1"/>
                      <a:pt x="6" y="0"/>
                      <a:pt x="4" y="0"/>
                    </a:cubicBezTo>
                    <a:close/>
                    <a:moveTo>
                      <a:pt x="4" y="5"/>
                    </a:moveTo>
                    <a:cubicBezTo>
                      <a:pt x="3" y="5"/>
                      <a:pt x="2" y="5"/>
                      <a:pt x="2" y="4"/>
                    </a:cubicBezTo>
                    <a:cubicBezTo>
                      <a:pt x="2" y="3"/>
                      <a:pt x="3" y="2"/>
                      <a:pt x="4" y="2"/>
                    </a:cubicBezTo>
                    <a:cubicBezTo>
                      <a:pt x="5" y="2"/>
                      <a:pt x="5" y="3"/>
                      <a:pt x="5" y="4"/>
                    </a:cubicBezTo>
                    <a:cubicBezTo>
                      <a:pt x="5" y="5"/>
                      <a:pt x="5" y="5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182"/>
              <p:cNvSpPr/>
              <p:nvPr/>
            </p:nvSpPr>
            <p:spPr bwMode="auto">
              <a:xfrm>
                <a:off x="3788" y="2849"/>
                <a:ext cx="43" cy="22"/>
              </a:xfrm>
              <a:custGeom>
                <a:avLst/>
                <a:gdLst>
                  <a:gd name="T0" fmla="*/ 0 w 18"/>
                  <a:gd name="T1" fmla="*/ 0 h 9"/>
                  <a:gd name="T2" fmla="*/ 8 w 18"/>
                  <a:gd name="T3" fmla="*/ 0 h 9"/>
                  <a:gd name="T4" fmla="*/ 18 w 18"/>
                  <a:gd name="T5" fmla="*/ 9 h 9"/>
                  <a:gd name="T6" fmla="*/ 0 w 18"/>
                  <a:gd name="T7" fmla="*/ 9 h 9"/>
                  <a:gd name="T8" fmla="*/ 0 w 18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9">
                    <a:moveTo>
                      <a:pt x="0" y="0"/>
                    </a:moveTo>
                    <a:cubicBezTo>
                      <a:pt x="0" y="0"/>
                      <a:pt x="1" y="0"/>
                      <a:pt x="8" y="0"/>
                    </a:cubicBezTo>
                    <a:cubicBezTo>
                      <a:pt x="15" y="0"/>
                      <a:pt x="18" y="9"/>
                      <a:pt x="18" y="9"/>
                    </a:cubicBezTo>
                    <a:cubicBezTo>
                      <a:pt x="0" y="9"/>
                      <a:pt x="0" y="9"/>
                      <a:pt x="0" y="9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183"/>
              <p:cNvSpPr>
                <a:spLocks noEditPoints="1"/>
              </p:cNvSpPr>
              <p:nvPr/>
            </p:nvSpPr>
            <p:spPr bwMode="auto">
              <a:xfrm>
                <a:off x="3707" y="2876"/>
                <a:ext cx="154" cy="45"/>
              </a:xfrm>
              <a:custGeom>
                <a:avLst/>
                <a:gdLst>
                  <a:gd name="T0" fmla="*/ 0 w 65"/>
                  <a:gd name="T1" fmla="*/ 16 h 19"/>
                  <a:gd name="T2" fmla="*/ 2 w 65"/>
                  <a:gd name="T3" fmla="*/ 17 h 19"/>
                  <a:gd name="T4" fmla="*/ 3 w 65"/>
                  <a:gd name="T5" fmla="*/ 17 h 19"/>
                  <a:gd name="T6" fmla="*/ 4 w 65"/>
                  <a:gd name="T7" fmla="*/ 17 h 19"/>
                  <a:gd name="T8" fmla="*/ 8 w 65"/>
                  <a:gd name="T9" fmla="*/ 19 h 19"/>
                  <a:gd name="T10" fmla="*/ 9 w 65"/>
                  <a:gd name="T11" fmla="*/ 19 h 19"/>
                  <a:gd name="T12" fmla="*/ 9 w 65"/>
                  <a:gd name="T13" fmla="*/ 16 h 19"/>
                  <a:gd name="T14" fmla="*/ 16 w 65"/>
                  <a:gd name="T15" fmla="*/ 9 h 19"/>
                  <a:gd name="T16" fmla="*/ 23 w 65"/>
                  <a:gd name="T17" fmla="*/ 16 h 19"/>
                  <a:gd name="T18" fmla="*/ 23 w 65"/>
                  <a:gd name="T19" fmla="*/ 19 h 19"/>
                  <a:gd name="T20" fmla="*/ 43 w 65"/>
                  <a:gd name="T21" fmla="*/ 19 h 19"/>
                  <a:gd name="T22" fmla="*/ 42 w 65"/>
                  <a:gd name="T23" fmla="*/ 16 h 19"/>
                  <a:gd name="T24" fmla="*/ 49 w 65"/>
                  <a:gd name="T25" fmla="*/ 9 h 19"/>
                  <a:gd name="T26" fmla="*/ 57 w 65"/>
                  <a:gd name="T27" fmla="*/ 16 h 19"/>
                  <a:gd name="T28" fmla="*/ 56 w 65"/>
                  <a:gd name="T29" fmla="*/ 19 h 19"/>
                  <a:gd name="T30" fmla="*/ 57 w 65"/>
                  <a:gd name="T31" fmla="*/ 19 h 19"/>
                  <a:gd name="T32" fmla="*/ 60 w 65"/>
                  <a:gd name="T33" fmla="*/ 18 h 19"/>
                  <a:gd name="T34" fmla="*/ 63 w 65"/>
                  <a:gd name="T35" fmla="*/ 18 h 19"/>
                  <a:gd name="T36" fmla="*/ 65 w 65"/>
                  <a:gd name="T37" fmla="*/ 16 h 19"/>
                  <a:gd name="T38" fmla="*/ 63 w 65"/>
                  <a:gd name="T39" fmla="*/ 13 h 19"/>
                  <a:gd name="T40" fmla="*/ 63 w 65"/>
                  <a:gd name="T41" fmla="*/ 13 h 19"/>
                  <a:gd name="T42" fmla="*/ 63 w 65"/>
                  <a:gd name="T43" fmla="*/ 5 h 19"/>
                  <a:gd name="T44" fmla="*/ 57 w 65"/>
                  <a:gd name="T45" fmla="*/ 0 h 19"/>
                  <a:gd name="T46" fmla="*/ 8 w 65"/>
                  <a:gd name="T47" fmla="*/ 0 h 19"/>
                  <a:gd name="T48" fmla="*/ 2 w 65"/>
                  <a:gd name="T49" fmla="*/ 5 h 19"/>
                  <a:gd name="T50" fmla="*/ 2 w 65"/>
                  <a:gd name="T51" fmla="*/ 13 h 19"/>
                  <a:gd name="T52" fmla="*/ 2 w 65"/>
                  <a:gd name="T53" fmla="*/ 14 h 19"/>
                  <a:gd name="T54" fmla="*/ 0 w 65"/>
                  <a:gd name="T55" fmla="*/ 16 h 19"/>
                  <a:gd name="T56" fmla="*/ 61 w 65"/>
                  <a:gd name="T57" fmla="*/ 8 h 19"/>
                  <a:gd name="T58" fmla="*/ 61 w 65"/>
                  <a:gd name="T59" fmla="*/ 6 h 19"/>
                  <a:gd name="T60" fmla="*/ 62 w 65"/>
                  <a:gd name="T61" fmla="*/ 8 h 19"/>
                  <a:gd name="T62" fmla="*/ 61 w 65"/>
                  <a:gd name="T63" fmla="*/ 11 h 19"/>
                  <a:gd name="T64" fmla="*/ 61 w 65"/>
                  <a:gd name="T65" fmla="*/ 8 h 19"/>
                  <a:gd name="T66" fmla="*/ 36 w 65"/>
                  <a:gd name="T67" fmla="*/ 3 h 19"/>
                  <a:gd name="T68" fmla="*/ 36 w 65"/>
                  <a:gd name="T69" fmla="*/ 3 h 19"/>
                  <a:gd name="T70" fmla="*/ 41 w 65"/>
                  <a:gd name="T71" fmla="*/ 3 h 19"/>
                  <a:gd name="T72" fmla="*/ 42 w 65"/>
                  <a:gd name="T73" fmla="*/ 3 h 19"/>
                  <a:gd name="T74" fmla="*/ 42 w 65"/>
                  <a:gd name="T75" fmla="*/ 4 h 19"/>
                  <a:gd name="T76" fmla="*/ 41 w 65"/>
                  <a:gd name="T77" fmla="*/ 5 h 19"/>
                  <a:gd name="T78" fmla="*/ 36 w 65"/>
                  <a:gd name="T79" fmla="*/ 5 h 19"/>
                  <a:gd name="T80" fmla="*/ 36 w 65"/>
                  <a:gd name="T81" fmla="*/ 4 h 19"/>
                  <a:gd name="T82" fmla="*/ 36 w 65"/>
                  <a:gd name="T83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5" h="19">
                    <a:moveTo>
                      <a:pt x="0" y="16"/>
                    </a:moveTo>
                    <a:cubicBezTo>
                      <a:pt x="0" y="17"/>
                      <a:pt x="1" y="17"/>
                      <a:pt x="2" y="17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5" y="18"/>
                      <a:pt x="6" y="19"/>
                      <a:pt x="8" y="19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9" y="18"/>
                      <a:pt x="9" y="17"/>
                      <a:pt x="9" y="16"/>
                    </a:cubicBezTo>
                    <a:cubicBezTo>
                      <a:pt x="9" y="12"/>
                      <a:pt x="12" y="9"/>
                      <a:pt x="16" y="9"/>
                    </a:cubicBezTo>
                    <a:cubicBezTo>
                      <a:pt x="20" y="9"/>
                      <a:pt x="23" y="12"/>
                      <a:pt x="23" y="16"/>
                    </a:cubicBezTo>
                    <a:cubicBezTo>
                      <a:pt x="23" y="17"/>
                      <a:pt x="23" y="18"/>
                      <a:pt x="23" y="19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42" y="18"/>
                      <a:pt x="42" y="17"/>
                      <a:pt x="42" y="16"/>
                    </a:cubicBezTo>
                    <a:cubicBezTo>
                      <a:pt x="42" y="12"/>
                      <a:pt x="45" y="9"/>
                      <a:pt x="49" y="9"/>
                    </a:cubicBezTo>
                    <a:cubicBezTo>
                      <a:pt x="53" y="9"/>
                      <a:pt x="57" y="12"/>
                      <a:pt x="57" y="16"/>
                    </a:cubicBezTo>
                    <a:cubicBezTo>
                      <a:pt x="57" y="17"/>
                      <a:pt x="56" y="18"/>
                      <a:pt x="56" y="19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58" y="19"/>
                      <a:pt x="59" y="18"/>
                      <a:pt x="60" y="18"/>
                    </a:cubicBezTo>
                    <a:cubicBezTo>
                      <a:pt x="63" y="18"/>
                      <a:pt x="63" y="18"/>
                      <a:pt x="63" y="18"/>
                    </a:cubicBezTo>
                    <a:cubicBezTo>
                      <a:pt x="64" y="18"/>
                      <a:pt x="65" y="17"/>
                      <a:pt x="65" y="16"/>
                    </a:cubicBezTo>
                    <a:cubicBezTo>
                      <a:pt x="65" y="14"/>
                      <a:pt x="64" y="14"/>
                      <a:pt x="63" y="13"/>
                    </a:cubicBezTo>
                    <a:cubicBezTo>
                      <a:pt x="63" y="13"/>
                      <a:pt x="63" y="13"/>
                      <a:pt x="63" y="13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63" y="2"/>
                      <a:pt x="60" y="0"/>
                      <a:pt x="57" y="0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2" y="2"/>
                      <a:pt x="2" y="5"/>
                    </a:cubicBezTo>
                    <a:cubicBezTo>
                      <a:pt x="2" y="13"/>
                      <a:pt x="2" y="13"/>
                      <a:pt x="2" y="13"/>
                    </a:cubicBezTo>
                    <a:cubicBezTo>
                      <a:pt x="2" y="13"/>
                      <a:pt x="2" y="14"/>
                      <a:pt x="2" y="14"/>
                    </a:cubicBezTo>
                    <a:cubicBezTo>
                      <a:pt x="1" y="14"/>
                      <a:pt x="0" y="15"/>
                      <a:pt x="0" y="16"/>
                    </a:cubicBezTo>
                    <a:close/>
                    <a:moveTo>
                      <a:pt x="61" y="8"/>
                    </a:moveTo>
                    <a:cubicBezTo>
                      <a:pt x="61" y="7"/>
                      <a:pt x="61" y="6"/>
                      <a:pt x="61" y="6"/>
                    </a:cubicBezTo>
                    <a:cubicBezTo>
                      <a:pt x="62" y="6"/>
                      <a:pt x="62" y="7"/>
                      <a:pt x="62" y="8"/>
                    </a:cubicBezTo>
                    <a:cubicBezTo>
                      <a:pt x="62" y="10"/>
                      <a:pt x="62" y="11"/>
                      <a:pt x="61" y="11"/>
                    </a:cubicBezTo>
                    <a:cubicBezTo>
                      <a:pt x="61" y="11"/>
                      <a:pt x="61" y="10"/>
                      <a:pt x="61" y="8"/>
                    </a:cubicBezTo>
                    <a:close/>
                    <a:moveTo>
                      <a:pt x="36" y="3"/>
                    </a:moveTo>
                    <a:cubicBezTo>
                      <a:pt x="36" y="3"/>
                      <a:pt x="36" y="3"/>
                      <a:pt x="36" y="3"/>
                    </a:cubicBezTo>
                    <a:cubicBezTo>
                      <a:pt x="41" y="3"/>
                      <a:pt x="41" y="3"/>
                      <a:pt x="41" y="3"/>
                    </a:cubicBezTo>
                    <a:cubicBezTo>
                      <a:pt x="42" y="3"/>
                      <a:pt x="42" y="3"/>
                      <a:pt x="42" y="3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2" y="4"/>
                      <a:pt x="42" y="5"/>
                      <a:pt x="41" y="5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6" y="5"/>
                      <a:pt x="36" y="4"/>
                      <a:pt x="36" y="4"/>
                    </a:cubicBezTo>
                    <a:lnTo>
                      <a:pt x="36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184"/>
              <p:cNvSpPr>
                <a:spLocks noEditPoints="1"/>
              </p:cNvSpPr>
              <p:nvPr/>
            </p:nvSpPr>
            <p:spPr bwMode="auto">
              <a:xfrm>
                <a:off x="3812" y="2899"/>
                <a:ext cx="26" cy="29"/>
              </a:xfrm>
              <a:custGeom>
                <a:avLst/>
                <a:gdLst>
                  <a:gd name="T0" fmla="*/ 0 w 11"/>
                  <a:gd name="T1" fmla="*/ 6 h 12"/>
                  <a:gd name="T2" fmla="*/ 5 w 11"/>
                  <a:gd name="T3" fmla="*/ 12 h 12"/>
                  <a:gd name="T4" fmla="*/ 11 w 11"/>
                  <a:gd name="T5" fmla="*/ 6 h 12"/>
                  <a:gd name="T6" fmla="*/ 5 w 11"/>
                  <a:gd name="T7" fmla="*/ 0 h 12"/>
                  <a:gd name="T8" fmla="*/ 0 w 11"/>
                  <a:gd name="T9" fmla="*/ 6 h 12"/>
                  <a:gd name="T10" fmla="*/ 3 w 11"/>
                  <a:gd name="T11" fmla="*/ 6 h 12"/>
                  <a:gd name="T12" fmla="*/ 5 w 11"/>
                  <a:gd name="T13" fmla="*/ 3 h 12"/>
                  <a:gd name="T14" fmla="*/ 8 w 11"/>
                  <a:gd name="T15" fmla="*/ 6 h 12"/>
                  <a:gd name="T16" fmla="*/ 5 w 11"/>
                  <a:gd name="T17" fmla="*/ 9 h 12"/>
                  <a:gd name="T18" fmla="*/ 3 w 11"/>
                  <a:gd name="T19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" h="12">
                    <a:moveTo>
                      <a:pt x="0" y="6"/>
                    </a:moveTo>
                    <a:cubicBezTo>
                      <a:pt x="0" y="9"/>
                      <a:pt x="2" y="12"/>
                      <a:pt x="5" y="12"/>
                    </a:cubicBezTo>
                    <a:cubicBezTo>
                      <a:pt x="9" y="12"/>
                      <a:pt x="11" y="9"/>
                      <a:pt x="11" y="6"/>
                    </a:cubicBezTo>
                    <a:cubicBezTo>
                      <a:pt x="11" y="3"/>
                      <a:pt x="9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lose/>
                    <a:moveTo>
                      <a:pt x="3" y="6"/>
                    </a:moveTo>
                    <a:cubicBezTo>
                      <a:pt x="3" y="5"/>
                      <a:pt x="4" y="3"/>
                      <a:pt x="5" y="3"/>
                    </a:cubicBezTo>
                    <a:cubicBezTo>
                      <a:pt x="7" y="3"/>
                      <a:pt x="8" y="5"/>
                      <a:pt x="8" y="6"/>
                    </a:cubicBezTo>
                    <a:cubicBezTo>
                      <a:pt x="8" y="8"/>
                      <a:pt x="7" y="9"/>
                      <a:pt x="5" y="9"/>
                    </a:cubicBezTo>
                    <a:cubicBezTo>
                      <a:pt x="4" y="9"/>
                      <a:pt x="3" y="8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185"/>
              <p:cNvSpPr>
                <a:spLocks noEditPoints="1"/>
              </p:cNvSpPr>
              <p:nvPr/>
            </p:nvSpPr>
            <p:spPr bwMode="auto">
              <a:xfrm>
                <a:off x="3731" y="2899"/>
                <a:ext cx="28" cy="29"/>
              </a:xfrm>
              <a:custGeom>
                <a:avLst/>
                <a:gdLst>
                  <a:gd name="T0" fmla="*/ 0 w 12"/>
                  <a:gd name="T1" fmla="*/ 6 h 12"/>
                  <a:gd name="T2" fmla="*/ 6 w 12"/>
                  <a:gd name="T3" fmla="*/ 12 h 12"/>
                  <a:gd name="T4" fmla="*/ 12 w 12"/>
                  <a:gd name="T5" fmla="*/ 6 h 12"/>
                  <a:gd name="T6" fmla="*/ 6 w 12"/>
                  <a:gd name="T7" fmla="*/ 0 h 12"/>
                  <a:gd name="T8" fmla="*/ 0 w 12"/>
                  <a:gd name="T9" fmla="*/ 6 h 12"/>
                  <a:gd name="T10" fmla="*/ 3 w 12"/>
                  <a:gd name="T11" fmla="*/ 6 h 12"/>
                  <a:gd name="T12" fmla="*/ 6 w 12"/>
                  <a:gd name="T13" fmla="*/ 3 h 12"/>
                  <a:gd name="T14" fmla="*/ 9 w 12"/>
                  <a:gd name="T15" fmla="*/ 6 h 12"/>
                  <a:gd name="T16" fmla="*/ 6 w 12"/>
                  <a:gd name="T17" fmla="*/ 9 h 12"/>
                  <a:gd name="T18" fmla="*/ 3 w 12"/>
                  <a:gd name="T19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12">
                    <a:moveTo>
                      <a:pt x="0" y="6"/>
                    </a:moveTo>
                    <a:cubicBezTo>
                      <a:pt x="0" y="9"/>
                      <a:pt x="3" y="12"/>
                      <a:pt x="6" y="12"/>
                    </a:cubicBezTo>
                    <a:cubicBezTo>
                      <a:pt x="9" y="12"/>
                      <a:pt x="12" y="9"/>
                      <a:pt x="12" y="6"/>
                    </a:cubicBezTo>
                    <a:cubicBezTo>
                      <a:pt x="12" y="3"/>
                      <a:pt x="9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lose/>
                    <a:moveTo>
                      <a:pt x="3" y="6"/>
                    </a:moveTo>
                    <a:cubicBezTo>
                      <a:pt x="3" y="5"/>
                      <a:pt x="4" y="3"/>
                      <a:pt x="6" y="3"/>
                    </a:cubicBezTo>
                    <a:cubicBezTo>
                      <a:pt x="7" y="3"/>
                      <a:pt x="9" y="5"/>
                      <a:pt x="9" y="6"/>
                    </a:cubicBezTo>
                    <a:cubicBezTo>
                      <a:pt x="9" y="8"/>
                      <a:pt x="7" y="9"/>
                      <a:pt x="6" y="9"/>
                    </a:cubicBezTo>
                    <a:cubicBezTo>
                      <a:pt x="4" y="9"/>
                      <a:pt x="3" y="8"/>
                      <a:pt x="3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186"/>
              <p:cNvSpPr/>
              <p:nvPr/>
            </p:nvSpPr>
            <p:spPr bwMode="auto">
              <a:xfrm>
                <a:off x="4271" y="2671"/>
                <a:ext cx="50" cy="31"/>
              </a:xfrm>
              <a:custGeom>
                <a:avLst/>
                <a:gdLst>
                  <a:gd name="T0" fmla="*/ 0 w 21"/>
                  <a:gd name="T1" fmla="*/ 5 h 13"/>
                  <a:gd name="T2" fmla="*/ 8 w 21"/>
                  <a:gd name="T3" fmla="*/ 2 h 13"/>
                  <a:gd name="T4" fmla="*/ 21 w 21"/>
                  <a:gd name="T5" fmla="*/ 7 h 13"/>
                  <a:gd name="T6" fmla="*/ 4 w 21"/>
                  <a:gd name="T7" fmla="*/ 13 h 13"/>
                  <a:gd name="T8" fmla="*/ 0 w 21"/>
                  <a:gd name="T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3">
                    <a:moveTo>
                      <a:pt x="0" y="5"/>
                    </a:moveTo>
                    <a:cubicBezTo>
                      <a:pt x="0" y="5"/>
                      <a:pt x="1" y="5"/>
                      <a:pt x="8" y="2"/>
                    </a:cubicBezTo>
                    <a:cubicBezTo>
                      <a:pt x="15" y="0"/>
                      <a:pt x="21" y="7"/>
                      <a:pt x="21" y="7"/>
                    </a:cubicBezTo>
                    <a:cubicBezTo>
                      <a:pt x="4" y="13"/>
                      <a:pt x="4" y="13"/>
                      <a:pt x="4" y="13"/>
                    </a:cubicBez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187"/>
              <p:cNvSpPr>
                <a:spLocks noEditPoints="1"/>
              </p:cNvSpPr>
              <p:nvPr/>
            </p:nvSpPr>
            <p:spPr bwMode="auto">
              <a:xfrm>
                <a:off x="4212" y="2686"/>
                <a:ext cx="152" cy="87"/>
              </a:xfrm>
              <a:custGeom>
                <a:avLst/>
                <a:gdLst>
                  <a:gd name="T0" fmla="*/ 4 w 64"/>
                  <a:gd name="T1" fmla="*/ 36 h 37"/>
                  <a:gd name="T2" fmla="*/ 6 w 64"/>
                  <a:gd name="T3" fmla="*/ 37 h 37"/>
                  <a:gd name="T4" fmla="*/ 7 w 64"/>
                  <a:gd name="T5" fmla="*/ 36 h 37"/>
                  <a:gd name="T6" fmla="*/ 8 w 64"/>
                  <a:gd name="T7" fmla="*/ 36 h 37"/>
                  <a:gd name="T8" fmla="*/ 11 w 64"/>
                  <a:gd name="T9" fmla="*/ 36 h 37"/>
                  <a:gd name="T10" fmla="*/ 13 w 64"/>
                  <a:gd name="T11" fmla="*/ 36 h 37"/>
                  <a:gd name="T12" fmla="*/ 12 w 64"/>
                  <a:gd name="T13" fmla="*/ 33 h 37"/>
                  <a:gd name="T14" fmla="*/ 16 w 64"/>
                  <a:gd name="T15" fmla="*/ 24 h 37"/>
                  <a:gd name="T16" fmla="*/ 25 w 64"/>
                  <a:gd name="T17" fmla="*/ 28 h 37"/>
                  <a:gd name="T18" fmla="*/ 26 w 64"/>
                  <a:gd name="T19" fmla="*/ 31 h 37"/>
                  <a:gd name="T20" fmla="*/ 44 w 64"/>
                  <a:gd name="T21" fmla="*/ 24 h 37"/>
                  <a:gd name="T22" fmla="*/ 43 w 64"/>
                  <a:gd name="T23" fmla="*/ 22 h 37"/>
                  <a:gd name="T24" fmla="*/ 47 w 64"/>
                  <a:gd name="T25" fmla="*/ 12 h 37"/>
                  <a:gd name="T26" fmla="*/ 57 w 64"/>
                  <a:gd name="T27" fmla="*/ 16 h 37"/>
                  <a:gd name="T28" fmla="*/ 57 w 64"/>
                  <a:gd name="T29" fmla="*/ 19 h 37"/>
                  <a:gd name="T30" fmla="*/ 58 w 64"/>
                  <a:gd name="T31" fmla="*/ 19 h 37"/>
                  <a:gd name="T32" fmla="*/ 60 w 64"/>
                  <a:gd name="T33" fmla="*/ 17 h 37"/>
                  <a:gd name="T34" fmla="*/ 63 w 64"/>
                  <a:gd name="T35" fmla="*/ 16 h 37"/>
                  <a:gd name="T36" fmla="*/ 64 w 64"/>
                  <a:gd name="T37" fmla="*/ 13 h 37"/>
                  <a:gd name="T38" fmla="*/ 61 w 64"/>
                  <a:gd name="T39" fmla="*/ 12 h 37"/>
                  <a:gd name="T40" fmla="*/ 61 w 64"/>
                  <a:gd name="T41" fmla="*/ 11 h 37"/>
                  <a:gd name="T42" fmla="*/ 59 w 64"/>
                  <a:gd name="T43" fmla="*/ 4 h 37"/>
                  <a:gd name="T44" fmla="*/ 51 w 64"/>
                  <a:gd name="T45" fmla="*/ 1 h 37"/>
                  <a:gd name="T46" fmla="*/ 5 w 64"/>
                  <a:gd name="T47" fmla="*/ 18 h 37"/>
                  <a:gd name="T48" fmla="*/ 1 w 64"/>
                  <a:gd name="T49" fmla="*/ 26 h 37"/>
                  <a:gd name="T50" fmla="*/ 4 w 64"/>
                  <a:gd name="T51" fmla="*/ 33 h 37"/>
                  <a:gd name="T52" fmla="*/ 5 w 64"/>
                  <a:gd name="T53" fmla="*/ 34 h 37"/>
                  <a:gd name="T54" fmla="*/ 4 w 64"/>
                  <a:gd name="T55" fmla="*/ 36 h 37"/>
                  <a:gd name="T56" fmla="*/ 58 w 64"/>
                  <a:gd name="T57" fmla="*/ 8 h 37"/>
                  <a:gd name="T58" fmla="*/ 57 w 64"/>
                  <a:gd name="T59" fmla="*/ 5 h 37"/>
                  <a:gd name="T60" fmla="*/ 59 w 64"/>
                  <a:gd name="T61" fmla="*/ 7 h 37"/>
                  <a:gd name="T62" fmla="*/ 59 w 64"/>
                  <a:gd name="T63" fmla="*/ 10 h 37"/>
                  <a:gd name="T64" fmla="*/ 58 w 64"/>
                  <a:gd name="T65" fmla="*/ 8 h 37"/>
                  <a:gd name="T66" fmla="*/ 32 w 64"/>
                  <a:gd name="T67" fmla="*/ 12 h 37"/>
                  <a:gd name="T68" fmla="*/ 33 w 64"/>
                  <a:gd name="T69" fmla="*/ 11 h 37"/>
                  <a:gd name="T70" fmla="*/ 37 w 64"/>
                  <a:gd name="T71" fmla="*/ 9 h 37"/>
                  <a:gd name="T72" fmla="*/ 38 w 64"/>
                  <a:gd name="T73" fmla="*/ 10 h 37"/>
                  <a:gd name="T74" fmla="*/ 39 w 64"/>
                  <a:gd name="T75" fmla="*/ 10 h 37"/>
                  <a:gd name="T76" fmla="*/ 38 w 64"/>
                  <a:gd name="T77" fmla="*/ 11 h 37"/>
                  <a:gd name="T78" fmla="*/ 34 w 64"/>
                  <a:gd name="T79" fmla="*/ 13 h 37"/>
                  <a:gd name="T80" fmla="*/ 33 w 64"/>
                  <a:gd name="T81" fmla="*/ 13 h 37"/>
                  <a:gd name="T82" fmla="*/ 32 w 64"/>
                  <a:gd name="T83" fmla="*/ 1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64" h="37">
                    <a:moveTo>
                      <a:pt x="4" y="36"/>
                    </a:moveTo>
                    <a:cubicBezTo>
                      <a:pt x="4" y="37"/>
                      <a:pt x="5" y="37"/>
                      <a:pt x="6" y="37"/>
                    </a:cubicBezTo>
                    <a:cubicBezTo>
                      <a:pt x="7" y="36"/>
                      <a:pt x="7" y="36"/>
                      <a:pt x="7" y="36"/>
                    </a:cubicBezTo>
                    <a:cubicBezTo>
                      <a:pt x="7" y="36"/>
                      <a:pt x="7" y="36"/>
                      <a:pt x="8" y="36"/>
                    </a:cubicBezTo>
                    <a:cubicBezTo>
                      <a:pt x="9" y="37"/>
                      <a:pt x="10" y="37"/>
                      <a:pt x="11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12" y="35"/>
                      <a:pt x="12" y="34"/>
                      <a:pt x="12" y="33"/>
                    </a:cubicBezTo>
                    <a:cubicBezTo>
                      <a:pt x="10" y="30"/>
                      <a:pt x="12" y="26"/>
                      <a:pt x="16" y="24"/>
                    </a:cubicBezTo>
                    <a:cubicBezTo>
                      <a:pt x="20" y="23"/>
                      <a:pt x="24" y="25"/>
                      <a:pt x="25" y="28"/>
                    </a:cubicBezTo>
                    <a:cubicBezTo>
                      <a:pt x="25" y="29"/>
                      <a:pt x="26" y="30"/>
                      <a:pt x="26" y="31"/>
                    </a:cubicBezTo>
                    <a:cubicBezTo>
                      <a:pt x="44" y="24"/>
                      <a:pt x="44" y="24"/>
                      <a:pt x="44" y="24"/>
                    </a:cubicBezTo>
                    <a:cubicBezTo>
                      <a:pt x="44" y="23"/>
                      <a:pt x="43" y="22"/>
                      <a:pt x="43" y="22"/>
                    </a:cubicBezTo>
                    <a:cubicBezTo>
                      <a:pt x="42" y="18"/>
                      <a:pt x="44" y="14"/>
                      <a:pt x="47" y="12"/>
                    </a:cubicBezTo>
                    <a:cubicBezTo>
                      <a:pt x="51" y="11"/>
                      <a:pt x="55" y="13"/>
                      <a:pt x="57" y="16"/>
                    </a:cubicBezTo>
                    <a:cubicBezTo>
                      <a:pt x="57" y="17"/>
                      <a:pt x="57" y="18"/>
                      <a:pt x="57" y="19"/>
                    </a:cubicBezTo>
                    <a:cubicBezTo>
                      <a:pt x="58" y="19"/>
                      <a:pt x="58" y="19"/>
                      <a:pt x="58" y="19"/>
                    </a:cubicBezTo>
                    <a:cubicBezTo>
                      <a:pt x="59" y="18"/>
                      <a:pt x="60" y="18"/>
                      <a:pt x="60" y="17"/>
                    </a:cubicBezTo>
                    <a:cubicBezTo>
                      <a:pt x="63" y="16"/>
                      <a:pt x="63" y="16"/>
                      <a:pt x="63" y="16"/>
                    </a:cubicBezTo>
                    <a:cubicBezTo>
                      <a:pt x="64" y="15"/>
                      <a:pt x="64" y="14"/>
                      <a:pt x="64" y="13"/>
                    </a:cubicBezTo>
                    <a:cubicBezTo>
                      <a:pt x="64" y="12"/>
                      <a:pt x="62" y="12"/>
                      <a:pt x="61" y="12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59" y="4"/>
                      <a:pt x="59" y="4"/>
                      <a:pt x="59" y="4"/>
                    </a:cubicBezTo>
                    <a:cubicBezTo>
                      <a:pt x="58" y="1"/>
                      <a:pt x="54" y="0"/>
                      <a:pt x="51" y="1"/>
                    </a:cubicBezTo>
                    <a:cubicBezTo>
                      <a:pt x="5" y="18"/>
                      <a:pt x="5" y="18"/>
                      <a:pt x="5" y="18"/>
                    </a:cubicBezTo>
                    <a:cubicBezTo>
                      <a:pt x="2" y="20"/>
                      <a:pt x="0" y="23"/>
                      <a:pt x="1" y="26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3"/>
                      <a:pt x="4" y="34"/>
                      <a:pt x="5" y="34"/>
                    </a:cubicBezTo>
                    <a:cubicBezTo>
                      <a:pt x="4" y="34"/>
                      <a:pt x="4" y="35"/>
                      <a:pt x="4" y="36"/>
                    </a:cubicBezTo>
                    <a:close/>
                    <a:moveTo>
                      <a:pt x="58" y="8"/>
                    </a:moveTo>
                    <a:cubicBezTo>
                      <a:pt x="57" y="6"/>
                      <a:pt x="57" y="5"/>
                      <a:pt x="57" y="5"/>
                    </a:cubicBezTo>
                    <a:cubicBezTo>
                      <a:pt x="58" y="5"/>
                      <a:pt x="58" y="6"/>
                      <a:pt x="59" y="7"/>
                    </a:cubicBezTo>
                    <a:cubicBezTo>
                      <a:pt x="59" y="9"/>
                      <a:pt x="60" y="10"/>
                      <a:pt x="59" y="10"/>
                    </a:cubicBezTo>
                    <a:cubicBezTo>
                      <a:pt x="59" y="10"/>
                      <a:pt x="58" y="9"/>
                      <a:pt x="58" y="8"/>
                    </a:cubicBezTo>
                    <a:close/>
                    <a:moveTo>
                      <a:pt x="32" y="12"/>
                    </a:moveTo>
                    <a:cubicBezTo>
                      <a:pt x="32" y="12"/>
                      <a:pt x="32" y="11"/>
                      <a:pt x="33" y="11"/>
                    </a:cubicBezTo>
                    <a:cubicBezTo>
                      <a:pt x="37" y="9"/>
                      <a:pt x="37" y="9"/>
                      <a:pt x="37" y="9"/>
                    </a:cubicBezTo>
                    <a:cubicBezTo>
                      <a:pt x="38" y="9"/>
                      <a:pt x="38" y="9"/>
                      <a:pt x="38" y="10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9" y="11"/>
                      <a:pt x="39" y="11"/>
                      <a:pt x="38" y="11"/>
                    </a:cubicBezTo>
                    <a:cubicBezTo>
                      <a:pt x="34" y="13"/>
                      <a:pt x="34" y="13"/>
                      <a:pt x="34" y="13"/>
                    </a:cubicBezTo>
                    <a:cubicBezTo>
                      <a:pt x="33" y="13"/>
                      <a:pt x="33" y="13"/>
                      <a:pt x="33" y="13"/>
                    </a:cubicBezTo>
                    <a:lnTo>
                      <a:pt x="32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188"/>
              <p:cNvSpPr>
                <a:spLocks noEditPoints="1"/>
              </p:cNvSpPr>
              <p:nvPr/>
            </p:nvSpPr>
            <p:spPr bwMode="auto">
              <a:xfrm>
                <a:off x="4314" y="2714"/>
                <a:ext cx="31" cy="33"/>
              </a:xfrm>
              <a:custGeom>
                <a:avLst/>
                <a:gdLst>
                  <a:gd name="T0" fmla="*/ 1 w 13"/>
                  <a:gd name="T1" fmla="*/ 9 h 14"/>
                  <a:gd name="T2" fmla="*/ 9 w 13"/>
                  <a:gd name="T3" fmla="*/ 12 h 14"/>
                  <a:gd name="T4" fmla="*/ 12 w 13"/>
                  <a:gd name="T5" fmla="*/ 5 h 14"/>
                  <a:gd name="T6" fmla="*/ 5 w 13"/>
                  <a:gd name="T7" fmla="*/ 2 h 14"/>
                  <a:gd name="T8" fmla="*/ 1 w 13"/>
                  <a:gd name="T9" fmla="*/ 9 h 14"/>
                  <a:gd name="T10" fmla="*/ 4 w 13"/>
                  <a:gd name="T11" fmla="*/ 8 h 14"/>
                  <a:gd name="T12" fmla="*/ 6 w 13"/>
                  <a:gd name="T13" fmla="*/ 5 h 14"/>
                  <a:gd name="T14" fmla="*/ 9 w 13"/>
                  <a:gd name="T15" fmla="*/ 6 h 14"/>
                  <a:gd name="T16" fmla="*/ 8 w 13"/>
                  <a:gd name="T17" fmla="*/ 10 h 14"/>
                  <a:gd name="T18" fmla="*/ 4 w 13"/>
                  <a:gd name="T19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4">
                    <a:moveTo>
                      <a:pt x="1" y="9"/>
                    </a:moveTo>
                    <a:cubicBezTo>
                      <a:pt x="3" y="12"/>
                      <a:pt x="6" y="14"/>
                      <a:pt x="9" y="12"/>
                    </a:cubicBezTo>
                    <a:cubicBezTo>
                      <a:pt x="12" y="11"/>
                      <a:pt x="13" y="8"/>
                      <a:pt x="12" y="5"/>
                    </a:cubicBezTo>
                    <a:cubicBezTo>
                      <a:pt x="11" y="2"/>
                      <a:pt x="8" y="0"/>
                      <a:pt x="5" y="2"/>
                    </a:cubicBezTo>
                    <a:cubicBezTo>
                      <a:pt x="2" y="3"/>
                      <a:pt x="0" y="6"/>
                      <a:pt x="1" y="9"/>
                    </a:cubicBezTo>
                    <a:close/>
                    <a:moveTo>
                      <a:pt x="4" y="8"/>
                    </a:moveTo>
                    <a:cubicBezTo>
                      <a:pt x="4" y="7"/>
                      <a:pt x="5" y="5"/>
                      <a:pt x="6" y="5"/>
                    </a:cubicBezTo>
                    <a:cubicBezTo>
                      <a:pt x="7" y="4"/>
                      <a:pt x="9" y="5"/>
                      <a:pt x="9" y="6"/>
                    </a:cubicBezTo>
                    <a:cubicBezTo>
                      <a:pt x="10" y="7"/>
                      <a:pt x="9" y="9"/>
                      <a:pt x="8" y="10"/>
                    </a:cubicBezTo>
                    <a:cubicBezTo>
                      <a:pt x="6" y="10"/>
                      <a:pt x="5" y="9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189"/>
              <p:cNvSpPr>
                <a:spLocks noEditPoints="1"/>
              </p:cNvSpPr>
              <p:nvPr/>
            </p:nvSpPr>
            <p:spPr bwMode="auto">
              <a:xfrm>
                <a:off x="4240" y="2743"/>
                <a:ext cx="31" cy="33"/>
              </a:xfrm>
              <a:custGeom>
                <a:avLst/>
                <a:gdLst>
                  <a:gd name="T0" fmla="*/ 1 w 13"/>
                  <a:gd name="T1" fmla="*/ 9 h 14"/>
                  <a:gd name="T2" fmla="*/ 8 w 13"/>
                  <a:gd name="T3" fmla="*/ 12 h 14"/>
                  <a:gd name="T4" fmla="*/ 12 w 13"/>
                  <a:gd name="T5" fmla="*/ 5 h 14"/>
                  <a:gd name="T6" fmla="*/ 4 w 13"/>
                  <a:gd name="T7" fmla="*/ 1 h 14"/>
                  <a:gd name="T8" fmla="*/ 1 w 13"/>
                  <a:gd name="T9" fmla="*/ 9 h 14"/>
                  <a:gd name="T10" fmla="*/ 4 w 13"/>
                  <a:gd name="T11" fmla="*/ 8 h 14"/>
                  <a:gd name="T12" fmla="*/ 5 w 13"/>
                  <a:gd name="T13" fmla="*/ 4 h 14"/>
                  <a:gd name="T14" fmla="*/ 9 w 13"/>
                  <a:gd name="T15" fmla="*/ 6 h 14"/>
                  <a:gd name="T16" fmla="*/ 7 w 13"/>
                  <a:gd name="T17" fmla="*/ 9 h 14"/>
                  <a:gd name="T18" fmla="*/ 4 w 13"/>
                  <a:gd name="T19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" h="14">
                    <a:moveTo>
                      <a:pt x="1" y="9"/>
                    </a:moveTo>
                    <a:cubicBezTo>
                      <a:pt x="2" y="12"/>
                      <a:pt x="5" y="14"/>
                      <a:pt x="8" y="12"/>
                    </a:cubicBezTo>
                    <a:cubicBezTo>
                      <a:pt x="11" y="11"/>
                      <a:pt x="13" y="8"/>
                      <a:pt x="12" y="5"/>
                    </a:cubicBezTo>
                    <a:cubicBezTo>
                      <a:pt x="11" y="2"/>
                      <a:pt x="7" y="0"/>
                      <a:pt x="4" y="1"/>
                    </a:cubicBezTo>
                    <a:cubicBezTo>
                      <a:pt x="1" y="3"/>
                      <a:pt x="0" y="6"/>
                      <a:pt x="1" y="9"/>
                    </a:cubicBezTo>
                    <a:close/>
                    <a:moveTo>
                      <a:pt x="4" y="8"/>
                    </a:moveTo>
                    <a:cubicBezTo>
                      <a:pt x="3" y="6"/>
                      <a:pt x="4" y="5"/>
                      <a:pt x="5" y="4"/>
                    </a:cubicBezTo>
                    <a:cubicBezTo>
                      <a:pt x="7" y="4"/>
                      <a:pt x="8" y="5"/>
                      <a:pt x="9" y="6"/>
                    </a:cubicBezTo>
                    <a:cubicBezTo>
                      <a:pt x="9" y="7"/>
                      <a:pt x="9" y="9"/>
                      <a:pt x="7" y="9"/>
                    </a:cubicBezTo>
                    <a:cubicBezTo>
                      <a:pt x="6" y="10"/>
                      <a:pt x="4" y="9"/>
                      <a:pt x="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190"/>
              <p:cNvSpPr>
                <a:spLocks noEditPoints="1"/>
              </p:cNvSpPr>
              <p:nvPr/>
            </p:nvSpPr>
            <p:spPr bwMode="auto">
              <a:xfrm>
                <a:off x="3662" y="1976"/>
                <a:ext cx="34" cy="28"/>
              </a:xfrm>
              <a:custGeom>
                <a:avLst/>
                <a:gdLst>
                  <a:gd name="T0" fmla="*/ 12 w 14"/>
                  <a:gd name="T1" fmla="*/ 2 h 12"/>
                  <a:gd name="T2" fmla="*/ 12 w 14"/>
                  <a:gd name="T3" fmla="*/ 2 h 12"/>
                  <a:gd name="T4" fmla="*/ 12 w 14"/>
                  <a:gd name="T5" fmla="*/ 2 h 12"/>
                  <a:gd name="T6" fmla="*/ 11 w 14"/>
                  <a:gd name="T7" fmla="*/ 2 h 12"/>
                  <a:gd name="T8" fmla="*/ 10 w 14"/>
                  <a:gd name="T9" fmla="*/ 2 h 12"/>
                  <a:gd name="T10" fmla="*/ 10 w 14"/>
                  <a:gd name="T11" fmla="*/ 2 h 12"/>
                  <a:gd name="T12" fmla="*/ 10 w 14"/>
                  <a:gd name="T13" fmla="*/ 1 h 12"/>
                  <a:gd name="T14" fmla="*/ 8 w 14"/>
                  <a:gd name="T15" fmla="*/ 0 h 12"/>
                  <a:gd name="T16" fmla="*/ 7 w 14"/>
                  <a:gd name="T17" fmla="*/ 0 h 12"/>
                  <a:gd name="T18" fmla="*/ 5 w 14"/>
                  <a:gd name="T19" fmla="*/ 2 h 12"/>
                  <a:gd name="T20" fmla="*/ 5 w 14"/>
                  <a:gd name="T21" fmla="*/ 2 h 12"/>
                  <a:gd name="T22" fmla="*/ 4 w 14"/>
                  <a:gd name="T23" fmla="*/ 2 h 12"/>
                  <a:gd name="T24" fmla="*/ 4 w 14"/>
                  <a:gd name="T25" fmla="*/ 2 h 12"/>
                  <a:gd name="T26" fmla="*/ 3 w 14"/>
                  <a:gd name="T27" fmla="*/ 2 h 12"/>
                  <a:gd name="T28" fmla="*/ 2 w 14"/>
                  <a:gd name="T29" fmla="*/ 3 h 12"/>
                  <a:gd name="T30" fmla="*/ 2 w 14"/>
                  <a:gd name="T31" fmla="*/ 3 h 12"/>
                  <a:gd name="T32" fmla="*/ 0 w 14"/>
                  <a:gd name="T33" fmla="*/ 5 h 12"/>
                  <a:gd name="T34" fmla="*/ 0 w 14"/>
                  <a:gd name="T35" fmla="*/ 10 h 12"/>
                  <a:gd name="T36" fmla="*/ 3 w 14"/>
                  <a:gd name="T37" fmla="*/ 12 h 12"/>
                  <a:gd name="T38" fmla="*/ 12 w 14"/>
                  <a:gd name="T39" fmla="*/ 12 h 12"/>
                  <a:gd name="T40" fmla="*/ 14 w 14"/>
                  <a:gd name="T41" fmla="*/ 10 h 12"/>
                  <a:gd name="T42" fmla="*/ 14 w 14"/>
                  <a:gd name="T43" fmla="*/ 5 h 12"/>
                  <a:gd name="T44" fmla="*/ 12 w 14"/>
                  <a:gd name="T45" fmla="*/ 2 h 12"/>
                  <a:gd name="T46" fmla="*/ 6 w 14"/>
                  <a:gd name="T47" fmla="*/ 2 h 12"/>
                  <a:gd name="T48" fmla="*/ 7 w 14"/>
                  <a:gd name="T49" fmla="*/ 1 h 12"/>
                  <a:gd name="T50" fmla="*/ 8 w 14"/>
                  <a:gd name="T51" fmla="*/ 1 h 12"/>
                  <a:gd name="T52" fmla="*/ 9 w 14"/>
                  <a:gd name="T53" fmla="*/ 1 h 12"/>
                  <a:gd name="T54" fmla="*/ 9 w 14"/>
                  <a:gd name="T55" fmla="*/ 2 h 12"/>
                  <a:gd name="T56" fmla="*/ 6 w 14"/>
                  <a:gd name="T57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" h="12">
                    <a:moveTo>
                      <a:pt x="12" y="2"/>
                    </a:move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0"/>
                      <a:pt x="9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6" y="0"/>
                      <a:pt x="5" y="1"/>
                      <a:pt x="5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2" y="2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0" y="4"/>
                      <a:pt x="0" y="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1" y="12"/>
                      <a:pt x="3" y="12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3" y="12"/>
                      <a:pt x="14" y="11"/>
                      <a:pt x="14" y="10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4" y="4"/>
                      <a:pt x="13" y="3"/>
                      <a:pt x="12" y="2"/>
                    </a:cubicBezTo>
                    <a:close/>
                    <a:moveTo>
                      <a:pt x="6" y="2"/>
                    </a:moveTo>
                    <a:cubicBezTo>
                      <a:pt x="6" y="1"/>
                      <a:pt x="6" y="1"/>
                      <a:pt x="7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6" y="2"/>
                      <a:pt x="6" y="2"/>
                      <a:pt x="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191"/>
              <p:cNvSpPr>
                <a:spLocks noEditPoints="1"/>
              </p:cNvSpPr>
              <p:nvPr/>
            </p:nvSpPr>
            <p:spPr bwMode="auto">
              <a:xfrm>
                <a:off x="3662" y="2190"/>
                <a:ext cx="34" cy="28"/>
              </a:xfrm>
              <a:custGeom>
                <a:avLst/>
                <a:gdLst>
                  <a:gd name="T0" fmla="*/ 12 w 14"/>
                  <a:gd name="T1" fmla="*/ 2 h 12"/>
                  <a:gd name="T2" fmla="*/ 12 w 14"/>
                  <a:gd name="T3" fmla="*/ 2 h 12"/>
                  <a:gd name="T4" fmla="*/ 11 w 14"/>
                  <a:gd name="T5" fmla="*/ 1 h 12"/>
                  <a:gd name="T6" fmla="*/ 10 w 14"/>
                  <a:gd name="T7" fmla="*/ 1 h 12"/>
                  <a:gd name="T8" fmla="*/ 10 w 14"/>
                  <a:gd name="T9" fmla="*/ 2 h 12"/>
                  <a:gd name="T10" fmla="*/ 9 w 14"/>
                  <a:gd name="T11" fmla="*/ 2 h 12"/>
                  <a:gd name="T12" fmla="*/ 9 w 14"/>
                  <a:gd name="T13" fmla="*/ 1 h 12"/>
                  <a:gd name="T14" fmla="*/ 7 w 14"/>
                  <a:gd name="T15" fmla="*/ 0 h 12"/>
                  <a:gd name="T16" fmla="*/ 6 w 14"/>
                  <a:gd name="T17" fmla="*/ 0 h 12"/>
                  <a:gd name="T18" fmla="*/ 4 w 14"/>
                  <a:gd name="T19" fmla="*/ 1 h 12"/>
                  <a:gd name="T20" fmla="*/ 4 w 14"/>
                  <a:gd name="T21" fmla="*/ 2 h 12"/>
                  <a:gd name="T22" fmla="*/ 4 w 14"/>
                  <a:gd name="T23" fmla="*/ 2 h 12"/>
                  <a:gd name="T24" fmla="*/ 3 w 14"/>
                  <a:gd name="T25" fmla="*/ 1 h 12"/>
                  <a:gd name="T26" fmla="*/ 2 w 14"/>
                  <a:gd name="T27" fmla="*/ 2 h 12"/>
                  <a:gd name="T28" fmla="*/ 2 w 14"/>
                  <a:gd name="T29" fmla="*/ 2 h 12"/>
                  <a:gd name="T30" fmla="*/ 2 w 14"/>
                  <a:gd name="T31" fmla="*/ 2 h 12"/>
                  <a:gd name="T32" fmla="*/ 0 w 14"/>
                  <a:gd name="T33" fmla="*/ 4 h 12"/>
                  <a:gd name="T34" fmla="*/ 0 w 14"/>
                  <a:gd name="T35" fmla="*/ 9 h 12"/>
                  <a:gd name="T36" fmla="*/ 2 w 14"/>
                  <a:gd name="T37" fmla="*/ 12 h 12"/>
                  <a:gd name="T38" fmla="*/ 11 w 14"/>
                  <a:gd name="T39" fmla="*/ 11 h 12"/>
                  <a:gd name="T40" fmla="*/ 14 w 14"/>
                  <a:gd name="T41" fmla="*/ 9 h 12"/>
                  <a:gd name="T42" fmla="*/ 14 w 14"/>
                  <a:gd name="T43" fmla="*/ 4 h 12"/>
                  <a:gd name="T44" fmla="*/ 12 w 14"/>
                  <a:gd name="T45" fmla="*/ 2 h 12"/>
                  <a:gd name="T46" fmla="*/ 5 w 14"/>
                  <a:gd name="T47" fmla="*/ 1 h 12"/>
                  <a:gd name="T48" fmla="*/ 6 w 14"/>
                  <a:gd name="T49" fmla="*/ 0 h 12"/>
                  <a:gd name="T50" fmla="*/ 7 w 14"/>
                  <a:gd name="T51" fmla="*/ 0 h 12"/>
                  <a:gd name="T52" fmla="*/ 8 w 14"/>
                  <a:gd name="T53" fmla="*/ 1 h 12"/>
                  <a:gd name="T54" fmla="*/ 8 w 14"/>
                  <a:gd name="T55" fmla="*/ 2 h 12"/>
                  <a:gd name="T56" fmla="*/ 5 w 14"/>
                  <a:gd name="T57" fmla="*/ 2 h 12"/>
                  <a:gd name="T58" fmla="*/ 5 w 14"/>
                  <a:gd name="T59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" h="12">
                    <a:moveTo>
                      <a:pt x="12" y="2"/>
                    </a:moveTo>
                    <a:cubicBezTo>
                      <a:pt x="12" y="2"/>
                      <a:pt x="12" y="2"/>
                      <a:pt x="12" y="2"/>
                    </a:cubicBezTo>
                    <a:cubicBezTo>
                      <a:pt x="12" y="1"/>
                      <a:pt x="12" y="1"/>
                      <a:pt x="11" y="1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1"/>
                      <a:pt x="10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0"/>
                      <a:pt x="8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4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1"/>
                      <a:pt x="3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0" y="2"/>
                      <a:pt x="0" y="3"/>
                      <a:pt x="0" y="4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1"/>
                      <a:pt x="1" y="12"/>
                      <a:pt x="2" y="12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3" y="11"/>
                      <a:pt x="14" y="10"/>
                      <a:pt x="14" y="9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3"/>
                      <a:pt x="13" y="2"/>
                      <a:pt x="12" y="2"/>
                    </a:cubicBezTo>
                    <a:close/>
                    <a:moveTo>
                      <a:pt x="5" y="1"/>
                    </a:moveTo>
                    <a:cubicBezTo>
                      <a:pt x="5" y="1"/>
                      <a:pt x="5" y="0"/>
                      <a:pt x="6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1"/>
                      <a:pt x="8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5" y="2"/>
                      <a:pt x="5" y="2"/>
                      <a:pt x="5" y="2"/>
                    </a:cubicBezTo>
                    <a:lnTo>
                      <a:pt x="5" y="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192"/>
              <p:cNvSpPr>
                <a:spLocks noEditPoints="1"/>
              </p:cNvSpPr>
              <p:nvPr/>
            </p:nvSpPr>
            <p:spPr bwMode="auto">
              <a:xfrm>
                <a:off x="3804" y="2211"/>
                <a:ext cx="38" cy="38"/>
              </a:xfrm>
              <a:custGeom>
                <a:avLst/>
                <a:gdLst>
                  <a:gd name="T0" fmla="*/ 15 w 16"/>
                  <a:gd name="T1" fmla="*/ 6 h 16"/>
                  <a:gd name="T2" fmla="*/ 14 w 16"/>
                  <a:gd name="T3" fmla="*/ 6 h 16"/>
                  <a:gd name="T4" fmla="*/ 13 w 16"/>
                  <a:gd name="T5" fmla="*/ 5 h 16"/>
                  <a:gd name="T6" fmla="*/ 14 w 16"/>
                  <a:gd name="T7" fmla="*/ 5 h 16"/>
                  <a:gd name="T8" fmla="*/ 14 w 16"/>
                  <a:gd name="T9" fmla="*/ 3 h 16"/>
                  <a:gd name="T10" fmla="*/ 13 w 16"/>
                  <a:gd name="T11" fmla="*/ 2 h 16"/>
                  <a:gd name="T12" fmla="*/ 12 w 16"/>
                  <a:gd name="T13" fmla="*/ 2 h 16"/>
                  <a:gd name="T14" fmla="*/ 11 w 16"/>
                  <a:gd name="T15" fmla="*/ 3 h 16"/>
                  <a:gd name="T16" fmla="*/ 10 w 16"/>
                  <a:gd name="T17" fmla="*/ 3 h 16"/>
                  <a:gd name="T18" fmla="*/ 10 w 16"/>
                  <a:gd name="T19" fmla="*/ 1 h 16"/>
                  <a:gd name="T20" fmla="*/ 9 w 16"/>
                  <a:gd name="T21" fmla="*/ 0 h 16"/>
                  <a:gd name="T22" fmla="*/ 7 w 16"/>
                  <a:gd name="T23" fmla="*/ 0 h 16"/>
                  <a:gd name="T24" fmla="*/ 6 w 16"/>
                  <a:gd name="T25" fmla="*/ 1 h 16"/>
                  <a:gd name="T26" fmla="*/ 6 w 16"/>
                  <a:gd name="T27" fmla="*/ 3 h 16"/>
                  <a:gd name="T28" fmla="*/ 5 w 16"/>
                  <a:gd name="T29" fmla="*/ 3 h 16"/>
                  <a:gd name="T30" fmla="*/ 4 w 16"/>
                  <a:gd name="T31" fmla="*/ 2 h 16"/>
                  <a:gd name="T32" fmla="*/ 3 w 16"/>
                  <a:gd name="T33" fmla="*/ 2 h 16"/>
                  <a:gd name="T34" fmla="*/ 2 w 16"/>
                  <a:gd name="T35" fmla="*/ 3 h 16"/>
                  <a:gd name="T36" fmla="*/ 2 w 16"/>
                  <a:gd name="T37" fmla="*/ 5 h 16"/>
                  <a:gd name="T38" fmla="*/ 3 w 16"/>
                  <a:gd name="T39" fmla="*/ 5 h 16"/>
                  <a:gd name="T40" fmla="*/ 2 w 16"/>
                  <a:gd name="T41" fmla="*/ 7 h 16"/>
                  <a:gd name="T42" fmla="*/ 1 w 16"/>
                  <a:gd name="T43" fmla="*/ 7 h 16"/>
                  <a:gd name="T44" fmla="*/ 0 w 16"/>
                  <a:gd name="T45" fmla="*/ 8 h 16"/>
                  <a:gd name="T46" fmla="*/ 0 w 16"/>
                  <a:gd name="T47" fmla="*/ 9 h 16"/>
                  <a:gd name="T48" fmla="*/ 1 w 16"/>
                  <a:gd name="T49" fmla="*/ 10 h 16"/>
                  <a:gd name="T50" fmla="*/ 2 w 16"/>
                  <a:gd name="T51" fmla="*/ 10 h 16"/>
                  <a:gd name="T52" fmla="*/ 3 w 16"/>
                  <a:gd name="T53" fmla="*/ 11 h 16"/>
                  <a:gd name="T54" fmla="*/ 2 w 16"/>
                  <a:gd name="T55" fmla="*/ 12 h 16"/>
                  <a:gd name="T56" fmla="*/ 2 w 16"/>
                  <a:gd name="T57" fmla="*/ 14 h 16"/>
                  <a:gd name="T58" fmla="*/ 3 w 16"/>
                  <a:gd name="T59" fmla="*/ 14 h 16"/>
                  <a:gd name="T60" fmla="*/ 5 w 16"/>
                  <a:gd name="T61" fmla="*/ 14 h 16"/>
                  <a:gd name="T62" fmla="*/ 5 w 16"/>
                  <a:gd name="T63" fmla="*/ 14 h 16"/>
                  <a:gd name="T64" fmla="*/ 7 w 16"/>
                  <a:gd name="T65" fmla="*/ 14 h 16"/>
                  <a:gd name="T66" fmla="*/ 7 w 16"/>
                  <a:gd name="T67" fmla="*/ 15 h 16"/>
                  <a:gd name="T68" fmla="*/ 8 w 16"/>
                  <a:gd name="T69" fmla="*/ 16 h 16"/>
                  <a:gd name="T70" fmla="*/ 9 w 16"/>
                  <a:gd name="T71" fmla="*/ 16 h 16"/>
                  <a:gd name="T72" fmla="*/ 10 w 16"/>
                  <a:gd name="T73" fmla="*/ 15 h 16"/>
                  <a:gd name="T74" fmla="*/ 10 w 16"/>
                  <a:gd name="T75" fmla="*/ 14 h 16"/>
                  <a:gd name="T76" fmla="*/ 11 w 16"/>
                  <a:gd name="T77" fmla="*/ 14 h 16"/>
                  <a:gd name="T78" fmla="*/ 12 w 16"/>
                  <a:gd name="T79" fmla="*/ 14 h 16"/>
                  <a:gd name="T80" fmla="*/ 13 w 16"/>
                  <a:gd name="T81" fmla="*/ 14 h 16"/>
                  <a:gd name="T82" fmla="*/ 14 w 16"/>
                  <a:gd name="T83" fmla="*/ 13 h 16"/>
                  <a:gd name="T84" fmla="*/ 14 w 16"/>
                  <a:gd name="T85" fmla="*/ 12 h 16"/>
                  <a:gd name="T86" fmla="*/ 14 w 16"/>
                  <a:gd name="T87" fmla="*/ 11 h 16"/>
                  <a:gd name="T88" fmla="*/ 14 w 16"/>
                  <a:gd name="T89" fmla="*/ 10 h 16"/>
                  <a:gd name="T90" fmla="*/ 15 w 16"/>
                  <a:gd name="T91" fmla="*/ 10 h 16"/>
                  <a:gd name="T92" fmla="*/ 16 w 16"/>
                  <a:gd name="T93" fmla="*/ 9 h 16"/>
                  <a:gd name="T94" fmla="*/ 16 w 16"/>
                  <a:gd name="T95" fmla="*/ 8 h 16"/>
                  <a:gd name="T96" fmla="*/ 15 w 16"/>
                  <a:gd name="T97" fmla="*/ 6 h 16"/>
                  <a:gd name="T98" fmla="*/ 10 w 16"/>
                  <a:gd name="T99" fmla="*/ 10 h 16"/>
                  <a:gd name="T100" fmla="*/ 6 w 16"/>
                  <a:gd name="T101" fmla="*/ 11 h 16"/>
                  <a:gd name="T102" fmla="*/ 6 w 16"/>
                  <a:gd name="T103" fmla="*/ 6 h 16"/>
                  <a:gd name="T104" fmla="*/ 10 w 16"/>
                  <a:gd name="T105" fmla="*/ 6 h 16"/>
                  <a:gd name="T106" fmla="*/ 10 w 16"/>
                  <a:gd name="T10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6" h="16">
                    <a:moveTo>
                      <a:pt x="15" y="6"/>
                    </a:move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4" y="6"/>
                      <a:pt x="13" y="5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5" y="4"/>
                      <a:pt x="15" y="3"/>
                      <a:pt x="14" y="3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3" y="2"/>
                      <a:pt x="12" y="2"/>
                      <a:pt x="12" y="2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0" y="3"/>
                      <a:pt x="10" y="3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9" y="0"/>
                      <a:pt x="9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1"/>
                      <a:pt x="6" y="1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6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4"/>
                      <a:pt x="2" y="4"/>
                      <a:pt x="2" y="5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6"/>
                      <a:pt x="2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7"/>
                      <a:pt x="0" y="7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10"/>
                      <a:pt x="1" y="10"/>
                      <a:pt x="1" y="10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1"/>
                      <a:pt x="3" y="11"/>
                      <a:pt x="3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3"/>
                      <a:pt x="2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15"/>
                      <a:pt x="4" y="15"/>
                      <a:pt x="5" y="14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6" y="14"/>
                      <a:pt x="6" y="14"/>
                      <a:pt x="7" y="14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6"/>
                      <a:pt x="7" y="16"/>
                      <a:pt x="8" y="1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6"/>
                      <a:pt x="10" y="16"/>
                      <a:pt x="10" y="15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0" y="14"/>
                      <a:pt x="11" y="14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5"/>
                      <a:pt x="13" y="15"/>
                      <a:pt x="13" y="14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5" y="13"/>
                      <a:pt x="15" y="12"/>
                      <a:pt x="14" y="12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4" y="10"/>
                      <a:pt x="14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6" y="10"/>
                      <a:pt x="16" y="9"/>
                      <a:pt x="16" y="9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6" y="7"/>
                      <a:pt x="16" y="6"/>
                      <a:pt x="15" y="6"/>
                    </a:cubicBezTo>
                    <a:close/>
                    <a:moveTo>
                      <a:pt x="10" y="10"/>
                    </a:moveTo>
                    <a:cubicBezTo>
                      <a:pt x="9" y="12"/>
                      <a:pt x="7" y="12"/>
                      <a:pt x="6" y="11"/>
                    </a:cubicBezTo>
                    <a:cubicBezTo>
                      <a:pt x="5" y="9"/>
                      <a:pt x="5" y="7"/>
                      <a:pt x="6" y="6"/>
                    </a:cubicBezTo>
                    <a:cubicBezTo>
                      <a:pt x="7" y="5"/>
                      <a:pt x="9" y="5"/>
                      <a:pt x="10" y="6"/>
                    </a:cubicBezTo>
                    <a:cubicBezTo>
                      <a:pt x="11" y="7"/>
                      <a:pt x="11" y="9"/>
                      <a:pt x="10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193"/>
              <p:cNvSpPr>
                <a:spLocks noEditPoints="1"/>
              </p:cNvSpPr>
              <p:nvPr/>
            </p:nvSpPr>
            <p:spPr bwMode="auto">
              <a:xfrm>
                <a:off x="3665" y="1933"/>
                <a:ext cx="28" cy="31"/>
              </a:xfrm>
              <a:custGeom>
                <a:avLst/>
                <a:gdLst>
                  <a:gd name="T0" fmla="*/ 11 w 12"/>
                  <a:gd name="T1" fmla="*/ 5 h 13"/>
                  <a:gd name="T2" fmla="*/ 11 w 12"/>
                  <a:gd name="T3" fmla="*/ 5 h 13"/>
                  <a:gd name="T4" fmla="*/ 10 w 12"/>
                  <a:gd name="T5" fmla="*/ 4 h 13"/>
                  <a:gd name="T6" fmla="*/ 11 w 12"/>
                  <a:gd name="T7" fmla="*/ 4 h 13"/>
                  <a:gd name="T8" fmla="*/ 11 w 12"/>
                  <a:gd name="T9" fmla="*/ 2 h 13"/>
                  <a:gd name="T10" fmla="*/ 10 w 12"/>
                  <a:gd name="T11" fmla="*/ 2 h 13"/>
                  <a:gd name="T12" fmla="*/ 9 w 12"/>
                  <a:gd name="T13" fmla="*/ 2 h 13"/>
                  <a:gd name="T14" fmla="*/ 8 w 12"/>
                  <a:gd name="T15" fmla="*/ 2 h 13"/>
                  <a:gd name="T16" fmla="*/ 7 w 12"/>
                  <a:gd name="T17" fmla="*/ 2 h 13"/>
                  <a:gd name="T18" fmla="*/ 7 w 12"/>
                  <a:gd name="T19" fmla="*/ 1 h 13"/>
                  <a:gd name="T20" fmla="*/ 6 w 12"/>
                  <a:gd name="T21" fmla="*/ 0 h 13"/>
                  <a:gd name="T22" fmla="*/ 5 w 12"/>
                  <a:gd name="T23" fmla="*/ 0 h 13"/>
                  <a:gd name="T24" fmla="*/ 5 w 12"/>
                  <a:gd name="T25" fmla="*/ 1 h 13"/>
                  <a:gd name="T26" fmla="*/ 5 w 12"/>
                  <a:gd name="T27" fmla="*/ 2 h 13"/>
                  <a:gd name="T28" fmla="*/ 4 w 12"/>
                  <a:gd name="T29" fmla="*/ 3 h 13"/>
                  <a:gd name="T30" fmla="*/ 3 w 12"/>
                  <a:gd name="T31" fmla="*/ 2 h 13"/>
                  <a:gd name="T32" fmla="*/ 2 w 12"/>
                  <a:gd name="T33" fmla="*/ 2 h 13"/>
                  <a:gd name="T34" fmla="*/ 1 w 12"/>
                  <a:gd name="T35" fmla="*/ 3 h 13"/>
                  <a:gd name="T36" fmla="*/ 1 w 12"/>
                  <a:gd name="T37" fmla="*/ 4 h 13"/>
                  <a:gd name="T38" fmla="*/ 2 w 12"/>
                  <a:gd name="T39" fmla="*/ 4 h 13"/>
                  <a:gd name="T40" fmla="*/ 1 w 12"/>
                  <a:gd name="T41" fmla="*/ 5 h 13"/>
                  <a:gd name="T42" fmla="*/ 1 w 12"/>
                  <a:gd name="T43" fmla="*/ 5 h 13"/>
                  <a:gd name="T44" fmla="*/ 0 w 12"/>
                  <a:gd name="T45" fmla="*/ 6 h 13"/>
                  <a:gd name="T46" fmla="*/ 0 w 12"/>
                  <a:gd name="T47" fmla="*/ 7 h 13"/>
                  <a:gd name="T48" fmla="*/ 1 w 12"/>
                  <a:gd name="T49" fmla="*/ 8 h 13"/>
                  <a:gd name="T50" fmla="*/ 1 w 12"/>
                  <a:gd name="T51" fmla="*/ 8 h 13"/>
                  <a:gd name="T52" fmla="*/ 2 w 12"/>
                  <a:gd name="T53" fmla="*/ 9 h 13"/>
                  <a:gd name="T54" fmla="*/ 1 w 12"/>
                  <a:gd name="T55" fmla="*/ 10 h 13"/>
                  <a:gd name="T56" fmla="*/ 1 w 12"/>
                  <a:gd name="T57" fmla="*/ 11 h 13"/>
                  <a:gd name="T58" fmla="*/ 2 w 12"/>
                  <a:gd name="T59" fmla="*/ 12 h 13"/>
                  <a:gd name="T60" fmla="*/ 3 w 12"/>
                  <a:gd name="T61" fmla="*/ 12 h 13"/>
                  <a:gd name="T62" fmla="*/ 4 w 12"/>
                  <a:gd name="T63" fmla="*/ 11 h 13"/>
                  <a:gd name="T64" fmla="*/ 5 w 12"/>
                  <a:gd name="T65" fmla="*/ 11 h 13"/>
                  <a:gd name="T66" fmla="*/ 5 w 12"/>
                  <a:gd name="T67" fmla="*/ 12 h 13"/>
                  <a:gd name="T68" fmla="*/ 6 w 12"/>
                  <a:gd name="T69" fmla="*/ 13 h 13"/>
                  <a:gd name="T70" fmla="*/ 7 w 12"/>
                  <a:gd name="T71" fmla="*/ 13 h 13"/>
                  <a:gd name="T72" fmla="*/ 8 w 12"/>
                  <a:gd name="T73" fmla="*/ 12 h 13"/>
                  <a:gd name="T74" fmla="*/ 7 w 12"/>
                  <a:gd name="T75" fmla="*/ 11 h 13"/>
                  <a:gd name="T76" fmla="*/ 8 w 12"/>
                  <a:gd name="T77" fmla="*/ 11 h 13"/>
                  <a:gd name="T78" fmla="*/ 9 w 12"/>
                  <a:gd name="T79" fmla="*/ 12 h 13"/>
                  <a:gd name="T80" fmla="*/ 10 w 12"/>
                  <a:gd name="T81" fmla="*/ 12 h 13"/>
                  <a:gd name="T82" fmla="*/ 11 w 12"/>
                  <a:gd name="T83" fmla="*/ 11 h 13"/>
                  <a:gd name="T84" fmla="*/ 11 w 12"/>
                  <a:gd name="T85" fmla="*/ 10 h 13"/>
                  <a:gd name="T86" fmla="*/ 10 w 12"/>
                  <a:gd name="T87" fmla="*/ 9 h 13"/>
                  <a:gd name="T88" fmla="*/ 11 w 12"/>
                  <a:gd name="T89" fmla="*/ 8 h 13"/>
                  <a:gd name="T90" fmla="*/ 12 w 12"/>
                  <a:gd name="T91" fmla="*/ 8 h 13"/>
                  <a:gd name="T92" fmla="*/ 12 w 12"/>
                  <a:gd name="T93" fmla="*/ 7 h 13"/>
                  <a:gd name="T94" fmla="*/ 12 w 12"/>
                  <a:gd name="T95" fmla="*/ 6 h 13"/>
                  <a:gd name="T96" fmla="*/ 11 w 12"/>
                  <a:gd name="T97" fmla="*/ 5 h 13"/>
                  <a:gd name="T98" fmla="*/ 8 w 12"/>
                  <a:gd name="T99" fmla="*/ 8 h 13"/>
                  <a:gd name="T100" fmla="*/ 4 w 12"/>
                  <a:gd name="T101" fmla="*/ 9 h 13"/>
                  <a:gd name="T102" fmla="*/ 4 w 12"/>
                  <a:gd name="T103" fmla="*/ 5 h 13"/>
                  <a:gd name="T104" fmla="*/ 8 w 12"/>
                  <a:gd name="T105" fmla="*/ 5 h 13"/>
                  <a:gd name="T106" fmla="*/ 8 w 12"/>
                  <a:gd name="T107" fmla="*/ 8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2" h="13">
                    <a:moveTo>
                      <a:pt x="11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0" y="5"/>
                      <a:pt x="10" y="5"/>
                      <a:pt x="10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3"/>
                      <a:pt x="11" y="3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1"/>
                      <a:pt x="9" y="1"/>
                      <a:pt x="9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2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1" y="4"/>
                      <a:pt x="1" y="4"/>
                    </a:cubicBezTo>
                    <a:cubicBezTo>
                      <a:pt x="2" y="4"/>
                      <a:pt x="2" y="4"/>
                      <a:pt x="2" y="4"/>
                    </a:cubicBezTo>
                    <a:cubicBezTo>
                      <a:pt x="2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0" y="8"/>
                      <a:pt x="1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9"/>
                      <a:pt x="2" y="9"/>
                      <a:pt x="2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1"/>
                      <a:pt x="1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3" y="12"/>
                      <a:pt x="3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1"/>
                      <a:pt x="5" y="11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5" y="13"/>
                      <a:pt x="5" y="13"/>
                      <a:pt x="6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3"/>
                      <a:pt x="8" y="13"/>
                      <a:pt x="8" y="12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9" y="12"/>
                      <a:pt x="10" y="12"/>
                      <a:pt x="10" y="12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1" y="8"/>
                      <a:pt x="11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2" y="6"/>
                      <a:pt x="12" y="5"/>
                      <a:pt x="11" y="5"/>
                    </a:cubicBezTo>
                    <a:close/>
                    <a:moveTo>
                      <a:pt x="8" y="8"/>
                    </a:moveTo>
                    <a:cubicBezTo>
                      <a:pt x="7" y="9"/>
                      <a:pt x="5" y="9"/>
                      <a:pt x="4" y="9"/>
                    </a:cubicBezTo>
                    <a:cubicBezTo>
                      <a:pt x="3" y="8"/>
                      <a:pt x="3" y="6"/>
                      <a:pt x="4" y="5"/>
                    </a:cubicBezTo>
                    <a:cubicBezTo>
                      <a:pt x="5" y="4"/>
                      <a:pt x="7" y="4"/>
                      <a:pt x="8" y="5"/>
                    </a:cubicBezTo>
                    <a:cubicBezTo>
                      <a:pt x="9" y="6"/>
                      <a:pt x="9" y="8"/>
                      <a:pt x="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194"/>
              <p:cNvSpPr>
                <a:spLocks noEditPoints="1"/>
              </p:cNvSpPr>
              <p:nvPr/>
            </p:nvSpPr>
            <p:spPr bwMode="auto">
              <a:xfrm>
                <a:off x="3515" y="2007"/>
                <a:ext cx="31" cy="31"/>
              </a:xfrm>
              <a:custGeom>
                <a:avLst/>
                <a:gdLst>
                  <a:gd name="T0" fmla="*/ 12 w 13"/>
                  <a:gd name="T1" fmla="*/ 5 h 13"/>
                  <a:gd name="T2" fmla="*/ 11 w 13"/>
                  <a:gd name="T3" fmla="*/ 5 h 13"/>
                  <a:gd name="T4" fmla="*/ 11 w 13"/>
                  <a:gd name="T5" fmla="*/ 5 h 13"/>
                  <a:gd name="T6" fmla="*/ 12 w 13"/>
                  <a:gd name="T7" fmla="*/ 4 h 13"/>
                  <a:gd name="T8" fmla="*/ 12 w 13"/>
                  <a:gd name="T9" fmla="*/ 3 h 13"/>
                  <a:gd name="T10" fmla="*/ 11 w 13"/>
                  <a:gd name="T11" fmla="*/ 2 h 13"/>
                  <a:gd name="T12" fmla="*/ 10 w 13"/>
                  <a:gd name="T13" fmla="*/ 2 h 13"/>
                  <a:gd name="T14" fmla="*/ 9 w 13"/>
                  <a:gd name="T15" fmla="*/ 3 h 13"/>
                  <a:gd name="T16" fmla="*/ 8 w 13"/>
                  <a:gd name="T17" fmla="*/ 2 h 13"/>
                  <a:gd name="T18" fmla="*/ 8 w 13"/>
                  <a:gd name="T19" fmla="*/ 1 h 13"/>
                  <a:gd name="T20" fmla="*/ 7 w 13"/>
                  <a:gd name="T21" fmla="*/ 0 h 13"/>
                  <a:gd name="T22" fmla="*/ 6 w 13"/>
                  <a:gd name="T23" fmla="*/ 0 h 13"/>
                  <a:gd name="T24" fmla="*/ 5 w 13"/>
                  <a:gd name="T25" fmla="*/ 1 h 13"/>
                  <a:gd name="T26" fmla="*/ 5 w 13"/>
                  <a:gd name="T27" fmla="*/ 2 h 13"/>
                  <a:gd name="T28" fmla="*/ 4 w 13"/>
                  <a:gd name="T29" fmla="*/ 3 h 13"/>
                  <a:gd name="T30" fmla="*/ 4 w 13"/>
                  <a:gd name="T31" fmla="*/ 2 h 13"/>
                  <a:gd name="T32" fmla="*/ 3 w 13"/>
                  <a:gd name="T33" fmla="*/ 2 h 13"/>
                  <a:gd name="T34" fmla="*/ 2 w 13"/>
                  <a:gd name="T35" fmla="*/ 3 h 13"/>
                  <a:gd name="T36" fmla="*/ 2 w 13"/>
                  <a:gd name="T37" fmla="*/ 4 h 13"/>
                  <a:gd name="T38" fmla="*/ 2 w 13"/>
                  <a:gd name="T39" fmla="*/ 5 h 13"/>
                  <a:gd name="T40" fmla="*/ 2 w 13"/>
                  <a:gd name="T41" fmla="*/ 5 h 13"/>
                  <a:gd name="T42" fmla="*/ 1 w 13"/>
                  <a:gd name="T43" fmla="*/ 5 h 13"/>
                  <a:gd name="T44" fmla="*/ 0 w 13"/>
                  <a:gd name="T45" fmla="*/ 6 h 13"/>
                  <a:gd name="T46" fmla="*/ 0 w 13"/>
                  <a:gd name="T47" fmla="*/ 7 h 13"/>
                  <a:gd name="T48" fmla="*/ 1 w 13"/>
                  <a:gd name="T49" fmla="*/ 8 h 13"/>
                  <a:gd name="T50" fmla="*/ 2 w 13"/>
                  <a:gd name="T51" fmla="*/ 8 h 13"/>
                  <a:gd name="T52" fmla="*/ 3 w 13"/>
                  <a:gd name="T53" fmla="*/ 9 h 13"/>
                  <a:gd name="T54" fmla="*/ 2 w 13"/>
                  <a:gd name="T55" fmla="*/ 10 h 13"/>
                  <a:gd name="T56" fmla="*/ 2 w 13"/>
                  <a:gd name="T57" fmla="*/ 11 h 13"/>
                  <a:gd name="T58" fmla="*/ 3 w 13"/>
                  <a:gd name="T59" fmla="*/ 12 h 13"/>
                  <a:gd name="T60" fmla="*/ 4 w 13"/>
                  <a:gd name="T61" fmla="*/ 12 h 13"/>
                  <a:gd name="T62" fmla="*/ 5 w 13"/>
                  <a:gd name="T63" fmla="*/ 11 h 13"/>
                  <a:gd name="T64" fmla="*/ 5 w 13"/>
                  <a:gd name="T65" fmla="*/ 12 h 13"/>
                  <a:gd name="T66" fmla="*/ 6 w 13"/>
                  <a:gd name="T67" fmla="*/ 12 h 13"/>
                  <a:gd name="T68" fmla="*/ 6 w 13"/>
                  <a:gd name="T69" fmla="*/ 13 h 13"/>
                  <a:gd name="T70" fmla="*/ 7 w 13"/>
                  <a:gd name="T71" fmla="*/ 13 h 13"/>
                  <a:gd name="T72" fmla="*/ 8 w 13"/>
                  <a:gd name="T73" fmla="*/ 12 h 13"/>
                  <a:gd name="T74" fmla="*/ 8 w 13"/>
                  <a:gd name="T75" fmla="*/ 11 h 13"/>
                  <a:gd name="T76" fmla="*/ 9 w 13"/>
                  <a:gd name="T77" fmla="*/ 11 h 13"/>
                  <a:gd name="T78" fmla="*/ 10 w 13"/>
                  <a:gd name="T79" fmla="*/ 12 h 13"/>
                  <a:gd name="T80" fmla="*/ 11 w 13"/>
                  <a:gd name="T81" fmla="*/ 12 h 13"/>
                  <a:gd name="T82" fmla="*/ 12 w 13"/>
                  <a:gd name="T83" fmla="*/ 11 h 13"/>
                  <a:gd name="T84" fmla="*/ 12 w 13"/>
                  <a:gd name="T85" fmla="*/ 10 h 13"/>
                  <a:gd name="T86" fmla="*/ 11 w 13"/>
                  <a:gd name="T87" fmla="*/ 9 h 13"/>
                  <a:gd name="T88" fmla="*/ 11 w 13"/>
                  <a:gd name="T89" fmla="*/ 8 h 13"/>
                  <a:gd name="T90" fmla="*/ 12 w 13"/>
                  <a:gd name="T91" fmla="*/ 8 h 13"/>
                  <a:gd name="T92" fmla="*/ 13 w 13"/>
                  <a:gd name="T93" fmla="*/ 7 h 13"/>
                  <a:gd name="T94" fmla="*/ 13 w 13"/>
                  <a:gd name="T95" fmla="*/ 6 h 13"/>
                  <a:gd name="T96" fmla="*/ 12 w 13"/>
                  <a:gd name="T97" fmla="*/ 5 h 13"/>
                  <a:gd name="T98" fmla="*/ 8 w 13"/>
                  <a:gd name="T99" fmla="*/ 9 h 13"/>
                  <a:gd name="T100" fmla="*/ 5 w 13"/>
                  <a:gd name="T101" fmla="*/ 9 h 13"/>
                  <a:gd name="T102" fmla="*/ 5 w 13"/>
                  <a:gd name="T103" fmla="*/ 5 h 13"/>
                  <a:gd name="T104" fmla="*/ 8 w 13"/>
                  <a:gd name="T105" fmla="*/ 5 h 13"/>
                  <a:gd name="T106" fmla="*/ 8 w 13"/>
                  <a:gd name="T10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" h="13">
                    <a:moveTo>
                      <a:pt x="12" y="5"/>
                    </a:move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3"/>
                      <a:pt x="12" y="3"/>
                      <a:pt x="12" y="3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1" y="2"/>
                      <a:pt x="10" y="2"/>
                      <a:pt x="10" y="2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1"/>
                      <a:pt x="5" y="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5" y="2"/>
                      <a:pt x="5" y="2"/>
                      <a:pt x="4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3" y="2"/>
                      <a:pt x="3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2" y="4"/>
                      <a:pt x="2" y="4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0" y="6"/>
                      <a:pt x="0" y="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1"/>
                      <a:pt x="2" y="11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3" y="12"/>
                      <a:pt x="4" y="12"/>
                      <a:pt x="4" y="12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1"/>
                      <a:pt x="5" y="11"/>
                      <a:pt x="5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8" y="13"/>
                      <a:pt x="8" y="13"/>
                      <a:pt x="8" y="12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1" y="12"/>
                      <a:pt x="11" y="12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2" y="11"/>
                      <a:pt x="12" y="10"/>
                      <a:pt x="12" y="10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8"/>
                      <a:pt x="11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3" y="8"/>
                      <a:pt x="13" y="8"/>
                      <a:pt x="13" y="7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6"/>
                      <a:pt x="13" y="5"/>
                      <a:pt x="12" y="5"/>
                    </a:cubicBezTo>
                    <a:close/>
                    <a:moveTo>
                      <a:pt x="8" y="9"/>
                    </a:moveTo>
                    <a:cubicBezTo>
                      <a:pt x="8" y="10"/>
                      <a:pt x="6" y="10"/>
                      <a:pt x="5" y="9"/>
                    </a:cubicBezTo>
                    <a:cubicBezTo>
                      <a:pt x="4" y="8"/>
                      <a:pt x="4" y="6"/>
                      <a:pt x="5" y="5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9" y="6"/>
                      <a:pt x="9" y="8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195"/>
              <p:cNvSpPr>
                <a:spLocks noEditPoints="1"/>
              </p:cNvSpPr>
              <p:nvPr/>
            </p:nvSpPr>
            <p:spPr bwMode="auto">
              <a:xfrm>
                <a:off x="3923" y="1383"/>
                <a:ext cx="26" cy="28"/>
              </a:xfrm>
              <a:custGeom>
                <a:avLst/>
                <a:gdLst>
                  <a:gd name="T0" fmla="*/ 10 w 11"/>
                  <a:gd name="T1" fmla="*/ 7 h 12"/>
                  <a:gd name="T2" fmla="*/ 9 w 11"/>
                  <a:gd name="T3" fmla="*/ 6 h 12"/>
                  <a:gd name="T4" fmla="*/ 9 w 11"/>
                  <a:gd name="T5" fmla="*/ 6 h 12"/>
                  <a:gd name="T6" fmla="*/ 10 w 11"/>
                  <a:gd name="T7" fmla="*/ 5 h 12"/>
                  <a:gd name="T8" fmla="*/ 11 w 11"/>
                  <a:gd name="T9" fmla="*/ 4 h 12"/>
                  <a:gd name="T10" fmla="*/ 10 w 11"/>
                  <a:gd name="T11" fmla="*/ 3 h 12"/>
                  <a:gd name="T12" fmla="*/ 9 w 11"/>
                  <a:gd name="T13" fmla="*/ 3 h 12"/>
                  <a:gd name="T14" fmla="*/ 8 w 11"/>
                  <a:gd name="T15" fmla="*/ 3 h 12"/>
                  <a:gd name="T16" fmla="*/ 8 w 11"/>
                  <a:gd name="T17" fmla="*/ 3 h 12"/>
                  <a:gd name="T18" fmla="*/ 8 w 11"/>
                  <a:gd name="T19" fmla="*/ 2 h 12"/>
                  <a:gd name="T20" fmla="*/ 8 w 11"/>
                  <a:gd name="T21" fmla="*/ 1 h 12"/>
                  <a:gd name="T22" fmla="*/ 7 w 11"/>
                  <a:gd name="T23" fmla="*/ 1 h 12"/>
                  <a:gd name="T24" fmla="*/ 6 w 11"/>
                  <a:gd name="T25" fmla="*/ 1 h 12"/>
                  <a:gd name="T26" fmla="*/ 6 w 11"/>
                  <a:gd name="T27" fmla="*/ 2 h 12"/>
                  <a:gd name="T28" fmla="*/ 5 w 11"/>
                  <a:gd name="T29" fmla="*/ 2 h 12"/>
                  <a:gd name="T30" fmla="*/ 4 w 11"/>
                  <a:gd name="T31" fmla="*/ 1 h 12"/>
                  <a:gd name="T32" fmla="*/ 3 w 11"/>
                  <a:gd name="T33" fmla="*/ 1 h 12"/>
                  <a:gd name="T34" fmla="*/ 3 w 11"/>
                  <a:gd name="T35" fmla="*/ 1 h 12"/>
                  <a:gd name="T36" fmla="*/ 2 w 11"/>
                  <a:gd name="T37" fmla="*/ 2 h 12"/>
                  <a:gd name="T38" fmla="*/ 3 w 11"/>
                  <a:gd name="T39" fmla="*/ 3 h 12"/>
                  <a:gd name="T40" fmla="*/ 2 w 11"/>
                  <a:gd name="T41" fmla="*/ 3 h 12"/>
                  <a:gd name="T42" fmla="*/ 1 w 11"/>
                  <a:gd name="T43" fmla="*/ 3 h 12"/>
                  <a:gd name="T44" fmla="*/ 0 w 11"/>
                  <a:gd name="T45" fmla="*/ 4 h 12"/>
                  <a:gd name="T46" fmla="*/ 0 w 11"/>
                  <a:gd name="T47" fmla="*/ 4 h 12"/>
                  <a:gd name="T48" fmla="*/ 0 w 11"/>
                  <a:gd name="T49" fmla="*/ 5 h 12"/>
                  <a:gd name="T50" fmla="*/ 1 w 11"/>
                  <a:gd name="T51" fmla="*/ 6 h 12"/>
                  <a:gd name="T52" fmla="*/ 1 w 11"/>
                  <a:gd name="T53" fmla="*/ 7 h 12"/>
                  <a:gd name="T54" fmla="*/ 0 w 11"/>
                  <a:gd name="T55" fmla="*/ 7 h 12"/>
                  <a:gd name="T56" fmla="*/ 0 w 11"/>
                  <a:gd name="T57" fmla="*/ 8 h 12"/>
                  <a:gd name="T58" fmla="*/ 0 w 11"/>
                  <a:gd name="T59" fmla="*/ 9 h 12"/>
                  <a:gd name="T60" fmla="*/ 1 w 11"/>
                  <a:gd name="T61" fmla="*/ 9 h 12"/>
                  <a:gd name="T62" fmla="*/ 2 w 11"/>
                  <a:gd name="T63" fmla="*/ 9 h 12"/>
                  <a:gd name="T64" fmla="*/ 3 w 11"/>
                  <a:gd name="T65" fmla="*/ 9 h 12"/>
                  <a:gd name="T66" fmla="*/ 2 w 11"/>
                  <a:gd name="T67" fmla="*/ 10 h 12"/>
                  <a:gd name="T68" fmla="*/ 3 w 11"/>
                  <a:gd name="T69" fmla="*/ 11 h 12"/>
                  <a:gd name="T70" fmla="*/ 4 w 11"/>
                  <a:gd name="T71" fmla="*/ 11 h 12"/>
                  <a:gd name="T72" fmla="*/ 5 w 11"/>
                  <a:gd name="T73" fmla="*/ 11 h 12"/>
                  <a:gd name="T74" fmla="*/ 5 w 11"/>
                  <a:gd name="T75" fmla="*/ 10 h 12"/>
                  <a:gd name="T76" fmla="*/ 6 w 11"/>
                  <a:gd name="T77" fmla="*/ 10 h 12"/>
                  <a:gd name="T78" fmla="*/ 6 w 11"/>
                  <a:gd name="T79" fmla="*/ 11 h 12"/>
                  <a:gd name="T80" fmla="*/ 7 w 11"/>
                  <a:gd name="T81" fmla="*/ 11 h 12"/>
                  <a:gd name="T82" fmla="*/ 8 w 11"/>
                  <a:gd name="T83" fmla="*/ 11 h 12"/>
                  <a:gd name="T84" fmla="*/ 8 w 11"/>
                  <a:gd name="T85" fmla="*/ 10 h 12"/>
                  <a:gd name="T86" fmla="*/ 8 w 11"/>
                  <a:gd name="T87" fmla="*/ 9 h 12"/>
                  <a:gd name="T88" fmla="*/ 9 w 11"/>
                  <a:gd name="T89" fmla="*/ 9 h 12"/>
                  <a:gd name="T90" fmla="*/ 9 w 11"/>
                  <a:gd name="T91" fmla="*/ 9 h 12"/>
                  <a:gd name="T92" fmla="*/ 10 w 11"/>
                  <a:gd name="T93" fmla="*/ 8 h 12"/>
                  <a:gd name="T94" fmla="*/ 11 w 11"/>
                  <a:gd name="T95" fmla="*/ 8 h 12"/>
                  <a:gd name="T96" fmla="*/ 10 w 11"/>
                  <a:gd name="T97" fmla="*/ 7 h 12"/>
                  <a:gd name="T98" fmla="*/ 6 w 11"/>
                  <a:gd name="T99" fmla="*/ 8 h 12"/>
                  <a:gd name="T100" fmla="*/ 3 w 11"/>
                  <a:gd name="T101" fmla="*/ 7 h 12"/>
                  <a:gd name="T102" fmla="*/ 4 w 11"/>
                  <a:gd name="T103" fmla="*/ 4 h 12"/>
                  <a:gd name="T104" fmla="*/ 7 w 11"/>
                  <a:gd name="T105" fmla="*/ 5 h 12"/>
                  <a:gd name="T106" fmla="*/ 6 w 11"/>
                  <a:gd name="T107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" h="12">
                    <a:moveTo>
                      <a:pt x="10" y="7"/>
                    </a:moveTo>
                    <a:cubicBezTo>
                      <a:pt x="9" y="6"/>
                      <a:pt x="9" y="6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5"/>
                      <a:pt x="11" y="5"/>
                      <a:pt x="11" y="4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10" y="3"/>
                      <a:pt x="9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1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3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2" y="1"/>
                      <a:pt x="2" y="2"/>
                      <a:pt x="2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3"/>
                      <a:pt x="0" y="3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9"/>
                      <a:pt x="2" y="9"/>
                      <a:pt x="3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1"/>
                      <a:pt x="3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5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6" y="10"/>
                      <a:pt x="6" y="10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6" y="11"/>
                      <a:pt x="7" y="11"/>
                      <a:pt x="7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8" y="11"/>
                      <a:pt x="9" y="10"/>
                      <a:pt x="8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8" y="9"/>
                      <a:pt x="8" y="9"/>
                      <a:pt x="9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9"/>
                      <a:pt x="10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7"/>
                      <a:pt x="11" y="7"/>
                      <a:pt x="10" y="7"/>
                    </a:cubicBezTo>
                    <a:close/>
                    <a:moveTo>
                      <a:pt x="6" y="8"/>
                    </a:moveTo>
                    <a:cubicBezTo>
                      <a:pt x="5" y="8"/>
                      <a:pt x="4" y="8"/>
                      <a:pt x="3" y="7"/>
                    </a:cubicBezTo>
                    <a:cubicBezTo>
                      <a:pt x="3" y="6"/>
                      <a:pt x="3" y="5"/>
                      <a:pt x="4" y="4"/>
                    </a:cubicBezTo>
                    <a:cubicBezTo>
                      <a:pt x="5" y="4"/>
                      <a:pt x="7" y="4"/>
                      <a:pt x="7" y="5"/>
                    </a:cubicBezTo>
                    <a:cubicBezTo>
                      <a:pt x="8" y="6"/>
                      <a:pt x="7" y="8"/>
                      <a:pt x="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196"/>
              <p:cNvSpPr>
                <a:spLocks noEditPoints="1"/>
              </p:cNvSpPr>
              <p:nvPr/>
            </p:nvSpPr>
            <p:spPr bwMode="auto">
              <a:xfrm>
                <a:off x="4103" y="2498"/>
                <a:ext cx="26" cy="26"/>
              </a:xfrm>
              <a:custGeom>
                <a:avLst/>
                <a:gdLst>
                  <a:gd name="T0" fmla="*/ 10 w 11"/>
                  <a:gd name="T1" fmla="*/ 6 h 11"/>
                  <a:gd name="T2" fmla="*/ 10 w 11"/>
                  <a:gd name="T3" fmla="*/ 5 h 11"/>
                  <a:gd name="T4" fmla="*/ 9 w 11"/>
                  <a:gd name="T5" fmla="*/ 5 h 11"/>
                  <a:gd name="T6" fmla="*/ 10 w 11"/>
                  <a:gd name="T7" fmla="*/ 4 h 11"/>
                  <a:gd name="T8" fmla="*/ 11 w 11"/>
                  <a:gd name="T9" fmla="*/ 3 h 11"/>
                  <a:gd name="T10" fmla="*/ 10 w 11"/>
                  <a:gd name="T11" fmla="*/ 2 h 11"/>
                  <a:gd name="T12" fmla="*/ 9 w 11"/>
                  <a:gd name="T13" fmla="*/ 2 h 11"/>
                  <a:gd name="T14" fmla="*/ 9 w 11"/>
                  <a:gd name="T15" fmla="*/ 2 h 11"/>
                  <a:gd name="T16" fmla="*/ 8 w 11"/>
                  <a:gd name="T17" fmla="*/ 2 h 11"/>
                  <a:gd name="T18" fmla="*/ 8 w 11"/>
                  <a:gd name="T19" fmla="*/ 1 h 11"/>
                  <a:gd name="T20" fmla="*/ 8 w 11"/>
                  <a:gd name="T21" fmla="*/ 0 h 11"/>
                  <a:gd name="T22" fmla="*/ 7 w 11"/>
                  <a:gd name="T23" fmla="*/ 0 h 11"/>
                  <a:gd name="T24" fmla="*/ 6 w 11"/>
                  <a:gd name="T25" fmla="*/ 0 h 11"/>
                  <a:gd name="T26" fmla="*/ 6 w 11"/>
                  <a:gd name="T27" fmla="*/ 1 h 11"/>
                  <a:gd name="T28" fmla="*/ 5 w 11"/>
                  <a:gd name="T29" fmla="*/ 1 h 11"/>
                  <a:gd name="T30" fmla="*/ 5 w 11"/>
                  <a:gd name="T31" fmla="*/ 0 h 11"/>
                  <a:gd name="T32" fmla="*/ 4 w 11"/>
                  <a:gd name="T33" fmla="*/ 0 h 11"/>
                  <a:gd name="T34" fmla="*/ 3 w 11"/>
                  <a:gd name="T35" fmla="*/ 0 h 11"/>
                  <a:gd name="T36" fmla="*/ 2 w 11"/>
                  <a:gd name="T37" fmla="*/ 1 h 11"/>
                  <a:gd name="T38" fmla="*/ 3 w 11"/>
                  <a:gd name="T39" fmla="*/ 2 h 11"/>
                  <a:gd name="T40" fmla="*/ 2 w 11"/>
                  <a:gd name="T41" fmla="*/ 2 h 11"/>
                  <a:gd name="T42" fmla="*/ 1 w 11"/>
                  <a:gd name="T43" fmla="*/ 2 h 11"/>
                  <a:gd name="T44" fmla="*/ 0 w 11"/>
                  <a:gd name="T45" fmla="*/ 3 h 11"/>
                  <a:gd name="T46" fmla="*/ 0 w 11"/>
                  <a:gd name="T47" fmla="*/ 3 h 11"/>
                  <a:gd name="T48" fmla="*/ 0 w 11"/>
                  <a:gd name="T49" fmla="*/ 4 h 11"/>
                  <a:gd name="T50" fmla="*/ 1 w 11"/>
                  <a:gd name="T51" fmla="*/ 5 h 11"/>
                  <a:gd name="T52" fmla="*/ 1 w 11"/>
                  <a:gd name="T53" fmla="*/ 6 h 11"/>
                  <a:gd name="T54" fmla="*/ 0 w 11"/>
                  <a:gd name="T55" fmla="*/ 6 h 11"/>
                  <a:gd name="T56" fmla="*/ 0 w 11"/>
                  <a:gd name="T57" fmla="*/ 7 h 11"/>
                  <a:gd name="T58" fmla="*/ 0 w 11"/>
                  <a:gd name="T59" fmla="*/ 8 h 11"/>
                  <a:gd name="T60" fmla="*/ 1 w 11"/>
                  <a:gd name="T61" fmla="*/ 8 h 11"/>
                  <a:gd name="T62" fmla="*/ 2 w 11"/>
                  <a:gd name="T63" fmla="*/ 8 h 11"/>
                  <a:gd name="T64" fmla="*/ 3 w 11"/>
                  <a:gd name="T65" fmla="*/ 8 h 11"/>
                  <a:gd name="T66" fmla="*/ 2 w 11"/>
                  <a:gd name="T67" fmla="*/ 9 h 11"/>
                  <a:gd name="T68" fmla="*/ 3 w 11"/>
                  <a:gd name="T69" fmla="*/ 10 h 11"/>
                  <a:gd name="T70" fmla="*/ 4 w 11"/>
                  <a:gd name="T71" fmla="*/ 10 h 11"/>
                  <a:gd name="T72" fmla="*/ 5 w 11"/>
                  <a:gd name="T73" fmla="*/ 10 h 11"/>
                  <a:gd name="T74" fmla="*/ 5 w 11"/>
                  <a:gd name="T75" fmla="*/ 9 h 11"/>
                  <a:gd name="T76" fmla="*/ 6 w 11"/>
                  <a:gd name="T77" fmla="*/ 9 h 11"/>
                  <a:gd name="T78" fmla="*/ 6 w 11"/>
                  <a:gd name="T79" fmla="*/ 10 h 11"/>
                  <a:gd name="T80" fmla="*/ 7 w 11"/>
                  <a:gd name="T81" fmla="*/ 10 h 11"/>
                  <a:gd name="T82" fmla="*/ 8 w 11"/>
                  <a:gd name="T83" fmla="*/ 10 h 11"/>
                  <a:gd name="T84" fmla="*/ 8 w 11"/>
                  <a:gd name="T85" fmla="*/ 9 h 11"/>
                  <a:gd name="T86" fmla="*/ 8 w 11"/>
                  <a:gd name="T87" fmla="*/ 8 h 11"/>
                  <a:gd name="T88" fmla="*/ 9 w 11"/>
                  <a:gd name="T89" fmla="*/ 8 h 11"/>
                  <a:gd name="T90" fmla="*/ 9 w 11"/>
                  <a:gd name="T91" fmla="*/ 8 h 11"/>
                  <a:gd name="T92" fmla="*/ 10 w 11"/>
                  <a:gd name="T93" fmla="*/ 8 h 11"/>
                  <a:gd name="T94" fmla="*/ 11 w 11"/>
                  <a:gd name="T95" fmla="*/ 7 h 11"/>
                  <a:gd name="T96" fmla="*/ 10 w 11"/>
                  <a:gd name="T97" fmla="*/ 6 h 11"/>
                  <a:gd name="T98" fmla="*/ 6 w 11"/>
                  <a:gd name="T99" fmla="*/ 7 h 11"/>
                  <a:gd name="T100" fmla="*/ 3 w 11"/>
                  <a:gd name="T101" fmla="*/ 6 h 11"/>
                  <a:gd name="T102" fmla="*/ 4 w 11"/>
                  <a:gd name="T103" fmla="*/ 3 h 11"/>
                  <a:gd name="T104" fmla="*/ 7 w 11"/>
                  <a:gd name="T105" fmla="*/ 4 h 11"/>
                  <a:gd name="T106" fmla="*/ 6 w 11"/>
                  <a:gd name="T10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" h="11">
                    <a:moveTo>
                      <a:pt x="10" y="6"/>
                    </a:move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10" y="5"/>
                      <a:pt x="9" y="5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1"/>
                      <a:pt x="2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7"/>
                      <a:pt x="0" y="7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3" y="8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2" y="10"/>
                      <a:pt x="2" y="10"/>
                      <a:pt x="3" y="10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4" y="11"/>
                      <a:pt x="5" y="10"/>
                      <a:pt x="5" y="10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5" y="9"/>
                      <a:pt x="6" y="9"/>
                      <a:pt x="6" y="9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0"/>
                      <a:pt x="7" y="11"/>
                      <a:pt x="7" y="10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10"/>
                      <a:pt x="9" y="9"/>
                      <a:pt x="8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8" y="8"/>
                      <a:pt x="8" y="8"/>
                      <a:pt x="9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1" y="6"/>
                      <a:pt x="10" y="6"/>
                    </a:cubicBezTo>
                    <a:close/>
                    <a:moveTo>
                      <a:pt x="6" y="7"/>
                    </a:moveTo>
                    <a:cubicBezTo>
                      <a:pt x="5" y="8"/>
                      <a:pt x="4" y="7"/>
                      <a:pt x="3" y="6"/>
                    </a:cubicBezTo>
                    <a:cubicBezTo>
                      <a:pt x="3" y="5"/>
                      <a:pt x="3" y="4"/>
                      <a:pt x="4" y="3"/>
                    </a:cubicBezTo>
                    <a:cubicBezTo>
                      <a:pt x="5" y="3"/>
                      <a:pt x="7" y="3"/>
                      <a:pt x="7" y="4"/>
                    </a:cubicBezTo>
                    <a:cubicBezTo>
                      <a:pt x="8" y="5"/>
                      <a:pt x="7" y="7"/>
                      <a:pt x="6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197"/>
              <p:cNvSpPr>
                <a:spLocks noEditPoints="1"/>
              </p:cNvSpPr>
              <p:nvPr/>
            </p:nvSpPr>
            <p:spPr bwMode="auto">
              <a:xfrm>
                <a:off x="3783" y="2425"/>
                <a:ext cx="33" cy="30"/>
              </a:xfrm>
              <a:custGeom>
                <a:avLst/>
                <a:gdLst>
                  <a:gd name="T0" fmla="*/ 13 w 14"/>
                  <a:gd name="T1" fmla="*/ 7 h 13"/>
                  <a:gd name="T2" fmla="*/ 12 w 14"/>
                  <a:gd name="T3" fmla="*/ 7 h 13"/>
                  <a:gd name="T4" fmla="*/ 12 w 14"/>
                  <a:gd name="T5" fmla="*/ 6 h 13"/>
                  <a:gd name="T6" fmla="*/ 13 w 14"/>
                  <a:gd name="T7" fmla="*/ 6 h 13"/>
                  <a:gd name="T8" fmla="*/ 13 w 14"/>
                  <a:gd name="T9" fmla="*/ 4 h 13"/>
                  <a:gd name="T10" fmla="*/ 13 w 14"/>
                  <a:gd name="T11" fmla="*/ 3 h 13"/>
                  <a:gd name="T12" fmla="*/ 12 w 14"/>
                  <a:gd name="T13" fmla="*/ 3 h 13"/>
                  <a:gd name="T14" fmla="*/ 11 w 14"/>
                  <a:gd name="T15" fmla="*/ 3 h 13"/>
                  <a:gd name="T16" fmla="*/ 10 w 14"/>
                  <a:gd name="T17" fmla="*/ 3 h 13"/>
                  <a:gd name="T18" fmla="*/ 10 w 14"/>
                  <a:gd name="T19" fmla="*/ 2 h 13"/>
                  <a:gd name="T20" fmla="*/ 10 w 14"/>
                  <a:gd name="T21" fmla="*/ 0 h 13"/>
                  <a:gd name="T22" fmla="*/ 9 w 14"/>
                  <a:gd name="T23" fmla="*/ 0 h 13"/>
                  <a:gd name="T24" fmla="*/ 8 w 14"/>
                  <a:gd name="T25" fmla="*/ 1 h 13"/>
                  <a:gd name="T26" fmla="*/ 7 w 14"/>
                  <a:gd name="T27" fmla="*/ 1 h 13"/>
                  <a:gd name="T28" fmla="*/ 6 w 14"/>
                  <a:gd name="T29" fmla="*/ 1 h 13"/>
                  <a:gd name="T30" fmla="*/ 6 w 14"/>
                  <a:gd name="T31" fmla="*/ 1 h 13"/>
                  <a:gd name="T32" fmla="*/ 5 w 14"/>
                  <a:gd name="T33" fmla="*/ 0 h 13"/>
                  <a:gd name="T34" fmla="*/ 4 w 14"/>
                  <a:gd name="T35" fmla="*/ 1 h 13"/>
                  <a:gd name="T36" fmla="*/ 3 w 14"/>
                  <a:gd name="T37" fmla="*/ 2 h 13"/>
                  <a:gd name="T38" fmla="*/ 4 w 14"/>
                  <a:gd name="T39" fmla="*/ 3 h 13"/>
                  <a:gd name="T40" fmla="*/ 3 w 14"/>
                  <a:gd name="T41" fmla="*/ 3 h 13"/>
                  <a:gd name="T42" fmla="*/ 2 w 14"/>
                  <a:gd name="T43" fmla="*/ 3 h 13"/>
                  <a:gd name="T44" fmla="*/ 1 w 14"/>
                  <a:gd name="T45" fmla="*/ 4 h 13"/>
                  <a:gd name="T46" fmla="*/ 1 w 14"/>
                  <a:gd name="T47" fmla="*/ 5 h 13"/>
                  <a:gd name="T48" fmla="*/ 1 w 14"/>
                  <a:gd name="T49" fmla="*/ 6 h 13"/>
                  <a:gd name="T50" fmla="*/ 2 w 14"/>
                  <a:gd name="T51" fmla="*/ 6 h 13"/>
                  <a:gd name="T52" fmla="*/ 2 w 14"/>
                  <a:gd name="T53" fmla="*/ 7 h 13"/>
                  <a:gd name="T54" fmla="*/ 1 w 14"/>
                  <a:gd name="T55" fmla="*/ 7 h 13"/>
                  <a:gd name="T56" fmla="*/ 1 w 14"/>
                  <a:gd name="T57" fmla="*/ 9 h 13"/>
                  <a:gd name="T58" fmla="*/ 1 w 14"/>
                  <a:gd name="T59" fmla="*/ 10 h 13"/>
                  <a:gd name="T60" fmla="*/ 2 w 14"/>
                  <a:gd name="T61" fmla="*/ 10 h 13"/>
                  <a:gd name="T62" fmla="*/ 3 w 14"/>
                  <a:gd name="T63" fmla="*/ 10 h 13"/>
                  <a:gd name="T64" fmla="*/ 4 w 14"/>
                  <a:gd name="T65" fmla="*/ 11 h 13"/>
                  <a:gd name="T66" fmla="*/ 4 w 14"/>
                  <a:gd name="T67" fmla="*/ 11 h 13"/>
                  <a:gd name="T68" fmla="*/ 4 w 14"/>
                  <a:gd name="T69" fmla="*/ 13 h 13"/>
                  <a:gd name="T70" fmla="*/ 5 w 14"/>
                  <a:gd name="T71" fmla="*/ 13 h 13"/>
                  <a:gd name="T72" fmla="*/ 6 w 14"/>
                  <a:gd name="T73" fmla="*/ 12 h 13"/>
                  <a:gd name="T74" fmla="*/ 7 w 14"/>
                  <a:gd name="T75" fmla="*/ 12 h 13"/>
                  <a:gd name="T76" fmla="*/ 8 w 14"/>
                  <a:gd name="T77" fmla="*/ 12 h 13"/>
                  <a:gd name="T78" fmla="*/ 8 w 14"/>
                  <a:gd name="T79" fmla="*/ 12 h 13"/>
                  <a:gd name="T80" fmla="*/ 9 w 14"/>
                  <a:gd name="T81" fmla="*/ 13 h 13"/>
                  <a:gd name="T82" fmla="*/ 10 w 14"/>
                  <a:gd name="T83" fmla="*/ 12 h 13"/>
                  <a:gd name="T84" fmla="*/ 11 w 14"/>
                  <a:gd name="T85" fmla="*/ 11 h 13"/>
                  <a:gd name="T86" fmla="*/ 10 w 14"/>
                  <a:gd name="T87" fmla="*/ 10 h 13"/>
                  <a:gd name="T88" fmla="*/ 11 w 14"/>
                  <a:gd name="T89" fmla="*/ 10 h 13"/>
                  <a:gd name="T90" fmla="*/ 12 w 14"/>
                  <a:gd name="T91" fmla="*/ 10 h 13"/>
                  <a:gd name="T92" fmla="*/ 13 w 14"/>
                  <a:gd name="T93" fmla="*/ 9 h 13"/>
                  <a:gd name="T94" fmla="*/ 13 w 14"/>
                  <a:gd name="T95" fmla="*/ 8 h 13"/>
                  <a:gd name="T96" fmla="*/ 13 w 14"/>
                  <a:gd name="T97" fmla="*/ 7 h 13"/>
                  <a:gd name="T98" fmla="*/ 8 w 14"/>
                  <a:gd name="T99" fmla="*/ 9 h 13"/>
                  <a:gd name="T100" fmla="*/ 5 w 14"/>
                  <a:gd name="T101" fmla="*/ 8 h 13"/>
                  <a:gd name="T102" fmla="*/ 6 w 14"/>
                  <a:gd name="T103" fmla="*/ 4 h 13"/>
                  <a:gd name="T104" fmla="*/ 9 w 14"/>
                  <a:gd name="T105" fmla="*/ 6 h 13"/>
                  <a:gd name="T106" fmla="*/ 8 w 14"/>
                  <a:gd name="T10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4" h="13">
                    <a:moveTo>
                      <a:pt x="13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7"/>
                      <a:pt x="12" y="6"/>
                      <a:pt x="12" y="6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5"/>
                      <a:pt x="14" y="5"/>
                      <a:pt x="13" y="4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2" y="3"/>
                      <a:pt x="12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1" y="3"/>
                      <a:pt x="10" y="3"/>
                      <a:pt x="10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1" y="1"/>
                      <a:pt x="10" y="1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7" y="1"/>
                      <a:pt x="6" y="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3" y="1"/>
                      <a:pt x="3" y="1"/>
                      <a:pt x="3" y="2"/>
                    </a:cubicBezTo>
                    <a:cubicBezTo>
                      <a:pt x="4" y="3"/>
                      <a:pt x="4" y="3"/>
                      <a:pt x="4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3"/>
                      <a:pt x="1" y="3"/>
                      <a:pt x="1" y="4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0" y="5"/>
                      <a:pt x="1" y="6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7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8"/>
                      <a:pt x="0" y="8"/>
                      <a:pt x="1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4" y="10"/>
                      <a:pt x="4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2"/>
                      <a:pt x="4" y="12"/>
                      <a:pt x="4" y="13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6" y="13"/>
                      <a:pt x="6" y="13"/>
                      <a:pt x="6" y="12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7" y="12"/>
                      <a:pt x="7" y="12"/>
                      <a:pt x="8" y="12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3"/>
                      <a:pt x="9" y="13"/>
                      <a:pt x="9" y="13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1" y="12"/>
                      <a:pt x="11" y="12"/>
                      <a:pt x="11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3" y="10"/>
                      <a:pt x="13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4" y="8"/>
                      <a:pt x="13" y="7"/>
                      <a:pt x="13" y="7"/>
                    </a:cubicBezTo>
                    <a:close/>
                    <a:moveTo>
                      <a:pt x="8" y="9"/>
                    </a:moveTo>
                    <a:cubicBezTo>
                      <a:pt x="7" y="9"/>
                      <a:pt x="5" y="9"/>
                      <a:pt x="5" y="8"/>
                    </a:cubicBezTo>
                    <a:cubicBezTo>
                      <a:pt x="4" y="6"/>
                      <a:pt x="5" y="5"/>
                      <a:pt x="6" y="4"/>
                    </a:cubicBezTo>
                    <a:cubicBezTo>
                      <a:pt x="7" y="4"/>
                      <a:pt x="9" y="4"/>
                      <a:pt x="9" y="6"/>
                    </a:cubicBezTo>
                    <a:cubicBezTo>
                      <a:pt x="10" y="7"/>
                      <a:pt x="9" y="8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198"/>
              <p:cNvSpPr>
                <a:spLocks noEditPoints="1"/>
              </p:cNvSpPr>
              <p:nvPr/>
            </p:nvSpPr>
            <p:spPr bwMode="auto">
              <a:xfrm>
                <a:off x="4018" y="2002"/>
                <a:ext cx="21" cy="21"/>
              </a:xfrm>
              <a:custGeom>
                <a:avLst/>
                <a:gdLst>
                  <a:gd name="T0" fmla="*/ 8 w 9"/>
                  <a:gd name="T1" fmla="*/ 5 h 9"/>
                  <a:gd name="T2" fmla="*/ 8 w 9"/>
                  <a:gd name="T3" fmla="*/ 5 h 9"/>
                  <a:gd name="T4" fmla="*/ 8 w 9"/>
                  <a:gd name="T5" fmla="*/ 4 h 9"/>
                  <a:gd name="T6" fmla="*/ 8 w 9"/>
                  <a:gd name="T7" fmla="*/ 4 h 9"/>
                  <a:gd name="T8" fmla="*/ 8 w 9"/>
                  <a:gd name="T9" fmla="*/ 3 h 9"/>
                  <a:gd name="T10" fmla="*/ 8 w 9"/>
                  <a:gd name="T11" fmla="*/ 2 h 9"/>
                  <a:gd name="T12" fmla="*/ 7 w 9"/>
                  <a:gd name="T13" fmla="*/ 2 h 9"/>
                  <a:gd name="T14" fmla="*/ 7 w 9"/>
                  <a:gd name="T15" fmla="*/ 2 h 9"/>
                  <a:gd name="T16" fmla="*/ 6 w 9"/>
                  <a:gd name="T17" fmla="*/ 2 h 9"/>
                  <a:gd name="T18" fmla="*/ 7 w 9"/>
                  <a:gd name="T19" fmla="*/ 1 h 9"/>
                  <a:gd name="T20" fmla="*/ 6 w 9"/>
                  <a:gd name="T21" fmla="*/ 0 h 9"/>
                  <a:gd name="T22" fmla="*/ 6 w 9"/>
                  <a:gd name="T23" fmla="*/ 0 h 9"/>
                  <a:gd name="T24" fmla="*/ 5 w 9"/>
                  <a:gd name="T25" fmla="*/ 0 h 9"/>
                  <a:gd name="T26" fmla="*/ 4 w 9"/>
                  <a:gd name="T27" fmla="*/ 1 h 9"/>
                  <a:gd name="T28" fmla="*/ 4 w 9"/>
                  <a:gd name="T29" fmla="*/ 1 h 9"/>
                  <a:gd name="T30" fmla="*/ 4 w 9"/>
                  <a:gd name="T31" fmla="*/ 0 h 9"/>
                  <a:gd name="T32" fmla="*/ 3 w 9"/>
                  <a:gd name="T33" fmla="*/ 0 h 9"/>
                  <a:gd name="T34" fmla="*/ 2 w 9"/>
                  <a:gd name="T35" fmla="*/ 0 h 9"/>
                  <a:gd name="T36" fmla="*/ 2 w 9"/>
                  <a:gd name="T37" fmla="*/ 1 h 9"/>
                  <a:gd name="T38" fmla="*/ 2 w 9"/>
                  <a:gd name="T39" fmla="*/ 2 h 9"/>
                  <a:gd name="T40" fmla="*/ 1 w 9"/>
                  <a:gd name="T41" fmla="*/ 2 h 9"/>
                  <a:gd name="T42" fmla="*/ 1 w 9"/>
                  <a:gd name="T43" fmla="*/ 2 h 9"/>
                  <a:gd name="T44" fmla="*/ 0 w 9"/>
                  <a:gd name="T45" fmla="*/ 2 h 9"/>
                  <a:gd name="T46" fmla="*/ 0 w 9"/>
                  <a:gd name="T47" fmla="*/ 3 h 9"/>
                  <a:gd name="T48" fmla="*/ 0 w 9"/>
                  <a:gd name="T49" fmla="*/ 4 h 9"/>
                  <a:gd name="T50" fmla="*/ 1 w 9"/>
                  <a:gd name="T51" fmla="*/ 4 h 9"/>
                  <a:gd name="T52" fmla="*/ 1 w 9"/>
                  <a:gd name="T53" fmla="*/ 5 h 9"/>
                  <a:gd name="T54" fmla="*/ 0 w 9"/>
                  <a:gd name="T55" fmla="*/ 5 h 9"/>
                  <a:gd name="T56" fmla="*/ 0 w 9"/>
                  <a:gd name="T57" fmla="*/ 6 h 9"/>
                  <a:gd name="T58" fmla="*/ 0 w 9"/>
                  <a:gd name="T59" fmla="*/ 6 h 9"/>
                  <a:gd name="T60" fmla="*/ 1 w 9"/>
                  <a:gd name="T61" fmla="*/ 7 h 9"/>
                  <a:gd name="T62" fmla="*/ 2 w 9"/>
                  <a:gd name="T63" fmla="*/ 7 h 9"/>
                  <a:gd name="T64" fmla="*/ 2 w 9"/>
                  <a:gd name="T65" fmla="*/ 7 h 9"/>
                  <a:gd name="T66" fmla="*/ 2 w 9"/>
                  <a:gd name="T67" fmla="*/ 8 h 9"/>
                  <a:gd name="T68" fmla="*/ 2 w 9"/>
                  <a:gd name="T69" fmla="*/ 8 h 9"/>
                  <a:gd name="T70" fmla="*/ 3 w 9"/>
                  <a:gd name="T71" fmla="*/ 9 h 9"/>
                  <a:gd name="T72" fmla="*/ 4 w 9"/>
                  <a:gd name="T73" fmla="*/ 8 h 9"/>
                  <a:gd name="T74" fmla="*/ 4 w 9"/>
                  <a:gd name="T75" fmla="*/ 8 h 9"/>
                  <a:gd name="T76" fmla="*/ 5 w 9"/>
                  <a:gd name="T77" fmla="*/ 8 h 9"/>
                  <a:gd name="T78" fmla="*/ 5 w 9"/>
                  <a:gd name="T79" fmla="*/ 8 h 9"/>
                  <a:gd name="T80" fmla="*/ 6 w 9"/>
                  <a:gd name="T81" fmla="*/ 9 h 9"/>
                  <a:gd name="T82" fmla="*/ 6 w 9"/>
                  <a:gd name="T83" fmla="*/ 8 h 9"/>
                  <a:gd name="T84" fmla="*/ 7 w 9"/>
                  <a:gd name="T85" fmla="*/ 7 h 9"/>
                  <a:gd name="T86" fmla="*/ 6 w 9"/>
                  <a:gd name="T87" fmla="*/ 7 h 9"/>
                  <a:gd name="T88" fmla="*/ 7 w 9"/>
                  <a:gd name="T89" fmla="*/ 6 h 9"/>
                  <a:gd name="T90" fmla="*/ 7 w 9"/>
                  <a:gd name="T91" fmla="*/ 7 h 9"/>
                  <a:gd name="T92" fmla="*/ 8 w 9"/>
                  <a:gd name="T93" fmla="*/ 6 h 9"/>
                  <a:gd name="T94" fmla="*/ 9 w 9"/>
                  <a:gd name="T95" fmla="*/ 6 h 9"/>
                  <a:gd name="T96" fmla="*/ 8 w 9"/>
                  <a:gd name="T97" fmla="*/ 5 h 9"/>
                  <a:gd name="T98" fmla="*/ 5 w 9"/>
                  <a:gd name="T99" fmla="*/ 6 h 9"/>
                  <a:gd name="T100" fmla="*/ 3 w 9"/>
                  <a:gd name="T101" fmla="*/ 5 h 9"/>
                  <a:gd name="T102" fmla="*/ 3 w 9"/>
                  <a:gd name="T103" fmla="*/ 3 h 9"/>
                  <a:gd name="T104" fmla="*/ 6 w 9"/>
                  <a:gd name="T105" fmla="*/ 4 h 9"/>
                  <a:gd name="T106" fmla="*/ 5 w 9"/>
                  <a:gd name="T107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" h="9">
                    <a:moveTo>
                      <a:pt x="8" y="5"/>
                    </a:moveTo>
                    <a:cubicBezTo>
                      <a:pt x="8" y="5"/>
                      <a:pt x="8" y="5"/>
                      <a:pt x="8" y="5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4"/>
                      <a:pt x="9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8" y="2"/>
                      <a:pt x="8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6" y="2"/>
                      <a:pt x="6" y="2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6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1"/>
                      <a:pt x="4" y="1"/>
                      <a:pt x="4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2"/>
                      <a:pt x="2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4"/>
                      <a:pt x="0" y="4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4"/>
                      <a:pt x="1" y="5"/>
                      <a:pt x="1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5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1" y="7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9"/>
                      <a:pt x="4" y="9"/>
                      <a:pt x="4" y="8"/>
                    </a:cubicBezTo>
                    <a:cubicBezTo>
                      <a:pt x="4" y="8"/>
                      <a:pt x="4" y="8"/>
                      <a:pt x="4" y="8"/>
                    </a:cubicBezTo>
                    <a:cubicBezTo>
                      <a:pt x="4" y="8"/>
                      <a:pt x="4" y="8"/>
                      <a:pt x="5" y="8"/>
                    </a:cubicBezTo>
                    <a:cubicBezTo>
                      <a:pt x="5" y="8"/>
                      <a:pt x="5" y="8"/>
                      <a:pt x="5" y="8"/>
                    </a:cubicBezTo>
                    <a:cubicBezTo>
                      <a:pt x="5" y="9"/>
                      <a:pt x="5" y="9"/>
                      <a:pt x="6" y="9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7" y="8"/>
                      <a:pt x="7" y="8"/>
                      <a:pt x="7" y="7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7" y="7"/>
                      <a:pt x="7" y="7"/>
                      <a:pt x="7" y="6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8" y="7"/>
                      <a:pt x="8" y="7"/>
                      <a:pt x="8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9" y="5"/>
                      <a:pt x="8" y="5"/>
                      <a:pt x="8" y="5"/>
                    </a:cubicBezTo>
                    <a:close/>
                    <a:moveTo>
                      <a:pt x="5" y="6"/>
                    </a:moveTo>
                    <a:cubicBezTo>
                      <a:pt x="4" y="6"/>
                      <a:pt x="3" y="6"/>
                      <a:pt x="3" y="5"/>
                    </a:cubicBezTo>
                    <a:cubicBezTo>
                      <a:pt x="2" y="4"/>
                      <a:pt x="3" y="3"/>
                      <a:pt x="3" y="3"/>
                    </a:cubicBezTo>
                    <a:cubicBezTo>
                      <a:pt x="4" y="2"/>
                      <a:pt x="5" y="3"/>
                      <a:pt x="6" y="4"/>
                    </a:cubicBezTo>
                    <a:cubicBezTo>
                      <a:pt x="6" y="5"/>
                      <a:pt x="6" y="6"/>
                      <a:pt x="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199"/>
              <p:cNvSpPr>
                <a:spLocks noEditPoints="1"/>
              </p:cNvSpPr>
              <p:nvPr/>
            </p:nvSpPr>
            <p:spPr bwMode="auto">
              <a:xfrm>
                <a:off x="3767" y="1615"/>
                <a:ext cx="26" cy="26"/>
              </a:xfrm>
              <a:custGeom>
                <a:avLst/>
                <a:gdLst>
                  <a:gd name="T0" fmla="*/ 11 w 11"/>
                  <a:gd name="T1" fmla="*/ 7 h 11"/>
                  <a:gd name="T2" fmla="*/ 10 w 11"/>
                  <a:gd name="T3" fmla="*/ 6 h 11"/>
                  <a:gd name="T4" fmla="*/ 10 w 11"/>
                  <a:gd name="T5" fmla="*/ 5 h 11"/>
                  <a:gd name="T6" fmla="*/ 11 w 11"/>
                  <a:gd name="T7" fmla="*/ 5 h 11"/>
                  <a:gd name="T8" fmla="*/ 11 w 11"/>
                  <a:gd name="T9" fmla="*/ 4 h 11"/>
                  <a:gd name="T10" fmla="*/ 11 w 11"/>
                  <a:gd name="T11" fmla="*/ 3 h 11"/>
                  <a:gd name="T12" fmla="*/ 10 w 11"/>
                  <a:gd name="T13" fmla="*/ 3 h 11"/>
                  <a:gd name="T14" fmla="*/ 9 w 11"/>
                  <a:gd name="T15" fmla="*/ 3 h 11"/>
                  <a:gd name="T16" fmla="*/ 8 w 11"/>
                  <a:gd name="T17" fmla="*/ 3 h 11"/>
                  <a:gd name="T18" fmla="*/ 9 w 11"/>
                  <a:gd name="T19" fmla="*/ 2 h 11"/>
                  <a:gd name="T20" fmla="*/ 8 w 11"/>
                  <a:gd name="T21" fmla="*/ 1 h 11"/>
                  <a:gd name="T22" fmla="*/ 7 w 11"/>
                  <a:gd name="T23" fmla="*/ 1 h 11"/>
                  <a:gd name="T24" fmla="*/ 6 w 11"/>
                  <a:gd name="T25" fmla="*/ 1 h 11"/>
                  <a:gd name="T26" fmla="*/ 6 w 11"/>
                  <a:gd name="T27" fmla="*/ 2 h 11"/>
                  <a:gd name="T28" fmla="*/ 5 w 11"/>
                  <a:gd name="T29" fmla="*/ 2 h 11"/>
                  <a:gd name="T30" fmla="*/ 5 w 11"/>
                  <a:gd name="T31" fmla="*/ 1 h 11"/>
                  <a:gd name="T32" fmla="*/ 4 w 11"/>
                  <a:gd name="T33" fmla="*/ 1 h 11"/>
                  <a:gd name="T34" fmla="*/ 3 w 11"/>
                  <a:gd name="T35" fmla="*/ 1 h 11"/>
                  <a:gd name="T36" fmla="*/ 3 w 11"/>
                  <a:gd name="T37" fmla="*/ 2 h 11"/>
                  <a:gd name="T38" fmla="*/ 3 w 11"/>
                  <a:gd name="T39" fmla="*/ 3 h 11"/>
                  <a:gd name="T40" fmla="*/ 2 w 11"/>
                  <a:gd name="T41" fmla="*/ 3 h 11"/>
                  <a:gd name="T42" fmla="*/ 2 w 11"/>
                  <a:gd name="T43" fmla="*/ 3 h 11"/>
                  <a:gd name="T44" fmla="*/ 1 w 11"/>
                  <a:gd name="T45" fmla="*/ 3 h 11"/>
                  <a:gd name="T46" fmla="*/ 0 w 11"/>
                  <a:gd name="T47" fmla="*/ 4 h 11"/>
                  <a:gd name="T48" fmla="*/ 1 w 11"/>
                  <a:gd name="T49" fmla="*/ 5 h 11"/>
                  <a:gd name="T50" fmla="*/ 1 w 11"/>
                  <a:gd name="T51" fmla="*/ 6 h 11"/>
                  <a:gd name="T52" fmla="*/ 1 w 11"/>
                  <a:gd name="T53" fmla="*/ 6 h 11"/>
                  <a:gd name="T54" fmla="*/ 1 w 11"/>
                  <a:gd name="T55" fmla="*/ 7 h 11"/>
                  <a:gd name="T56" fmla="*/ 0 w 11"/>
                  <a:gd name="T57" fmla="*/ 8 h 11"/>
                  <a:gd name="T58" fmla="*/ 1 w 11"/>
                  <a:gd name="T59" fmla="*/ 9 h 11"/>
                  <a:gd name="T60" fmla="*/ 2 w 11"/>
                  <a:gd name="T61" fmla="*/ 9 h 11"/>
                  <a:gd name="T62" fmla="*/ 2 w 11"/>
                  <a:gd name="T63" fmla="*/ 9 h 11"/>
                  <a:gd name="T64" fmla="*/ 3 w 11"/>
                  <a:gd name="T65" fmla="*/ 9 h 11"/>
                  <a:gd name="T66" fmla="*/ 3 w 11"/>
                  <a:gd name="T67" fmla="*/ 10 h 11"/>
                  <a:gd name="T68" fmla="*/ 3 w 11"/>
                  <a:gd name="T69" fmla="*/ 11 h 11"/>
                  <a:gd name="T70" fmla="*/ 4 w 11"/>
                  <a:gd name="T71" fmla="*/ 11 h 11"/>
                  <a:gd name="T72" fmla="*/ 5 w 11"/>
                  <a:gd name="T73" fmla="*/ 11 h 11"/>
                  <a:gd name="T74" fmla="*/ 5 w 11"/>
                  <a:gd name="T75" fmla="*/ 10 h 11"/>
                  <a:gd name="T76" fmla="*/ 6 w 11"/>
                  <a:gd name="T77" fmla="*/ 10 h 11"/>
                  <a:gd name="T78" fmla="*/ 6 w 11"/>
                  <a:gd name="T79" fmla="*/ 11 h 11"/>
                  <a:gd name="T80" fmla="*/ 8 w 11"/>
                  <a:gd name="T81" fmla="*/ 11 h 11"/>
                  <a:gd name="T82" fmla="*/ 8 w 11"/>
                  <a:gd name="T83" fmla="*/ 11 h 11"/>
                  <a:gd name="T84" fmla="*/ 9 w 11"/>
                  <a:gd name="T85" fmla="*/ 10 h 11"/>
                  <a:gd name="T86" fmla="*/ 8 w 11"/>
                  <a:gd name="T87" fmla="*/ 9 h 11"/>
                  <a:gd name="T88" fmla="*/ 9 w 11"/>
                  <a:gd name="T89" fmla="*/ 9 h 11"/>
                  <a:gd name="T90" fmla="*/ 10 w 11"/>
                  <a:gd name="T91" fmla="*/ 9 h 11"/>
                  <a:gd name="T92" fmla="*/ 11 w 11"/>
                  <a:gd name="T93" fmla="*/ 8 h 11"/>
                  <a:gd name="T94" fmla="*/ 11 w 11"/>
                  <a:gd name="T95" fmla="*/ 8 h 11"/>
                  <a:gd name="T96" fmla="*/ 11 w 11"/>
                  <a:gd name="T97" fmla="*/ 7 h 11"/>
                  <a:gd name="T98" fmla="*/ 6 w 11"/>
                  <a:gd name="T99" fmla="*/ 8 h 11"/>
                  <a:gd name="T100" fmla="*/ 4 w 11"/>
                  <a:gd name="T101" fmla="*/ 7 h 11"/>
                  <a:gd name="T102" fmla="*/ 5 w 11"/>
                  <a:gd name="T103" fmla="*/ 4 h 11"/>
                  <a:gd name="T104" fmla="*/ 8 w 11"/>
                  <a:gd name="T105" fmla="*/ 5 h 11"/>
                  <a:gd name="T106" fmla="*/ 6 w 11"/>
                  <a:gd name="T107" fmla="*/ 8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" h="11">
                    <a:moveTo>
                      <a:pt x="11" y="7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6"/>
                      <a:pt x="10" y="6"/>
                      <a:pt x="10" y="5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1" y="5"/>
                      <a:pt x="11" y="4"/>
                      <a:pt x="11" y="4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9" y="3"/>
                      <a:pt x="9" y="3"/>
                      <a:pt x="9" y="3"/>
                    </a:cubicBezTo>
                    <a:cubicBezTo>
                      <a:pt x="9" y="3"/>
                      <a:pt x="8" y="3"/>
                      <a:pt x="8" y="3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9" y="1"/>
                      <a:pt x="8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0"/>
                      <a:pt x="6" y="1"/>
                      <a:pt x="6" y="1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6" y="2"/>
                      <a:pt x="5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5" y="1"/>
                      <a:pt x="4" y="0"/>
                      <a:pt x="4" y="1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1"/>
                      <a:pt x="2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2" y="3"/>
                      <a:pt x="2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7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9"/>
                      <a:pt x="1" y="9"/>
                      <a:pt x="2" y="9"/>
                    </a:cubicBezTo>
                    <a:cubicBezTo>
                      <a:pt x="2" y="9"/>
                      <a:pt x="2" y="9"/>
                      <a:pt x="2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3" y="10"/>
                      <a:pt x="3" y="11"/>
                      <a:pt x="3" y="11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5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1"/>
                      <a:pt x="7" y="11"/>
                      <a:pt x="8" y="11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9" y="11"/>
                      <a:pt x="9" y="10"/>
                      <a:pt x="9" y="10"/>
                    </a:cubicBezTo>
                    <a:cubicBezTo>
                      <a:pt x="8" y="9"/>
                      <a:pt x="8" y="9"/>
                      <a:pt x="8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10" y="9"/>
                      <a:pt x="11" y="9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1" y="7"/>
                      <a:pt x="11" y="7"/>
                      <a:pt x="11" y="7"/>
                    </a:cubicBezTo>
                    <a:close/>
                    <a:moveTo>
                      <a:pt x="6" y="8"/>
                    </a:moveTo>
                    <a:cubicBezTo>
                      <a:pt x="5" y="8"/>
                      <a:pt x="4" y="8"/>
                      <a:pt x="4" y="7"/>
                    </a:cubicBezTo>
                    <a:cubicBezTo>
                      <a:pt x="3" y="6"/>
                      <a:pt x="4" y="5"/>
                      <a:pt x="5" y="4"/>
                    </a:cubicBezTo>
                    <a:cubicBezTo>
                      <a:pt x="6" y="4"/>
                      <a:pt x="7" y="4"/>
                      <a:pt x="8" y="5"/>
                    </a:cubicBezTo>
                    <a:cubicBezTo>
                      <a:pt x="8" y="6"/>
                      <a:pt x="8" y="7"/>
                      <a:pt x="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200"/>
              <p:cNvSpPr>
                <a:spLocks noEditPoints="1"/>
              </p:cNvSpPr>
              <p:nvPr/>
            </p:nvSpPr>
            <p:spPr bwMode="auto">
              <a:xfrm>
                <a:off x="3622" y="1729"/>
                <a:ext cx="31" cy="31"/>
              </a:xfrm>
              <a:custGeom>
                <a:avLst/>
                <a:gdLst>
                  <a:gd name="T0" fmla="*/ 13 w 13"/>
                  <a:gd name="T1" fmla="*/ 7 h 13"/>
                  <a:gd name="T2" fmla="*/ 12 w 13"/>
                  <a:gd name="T3" fmla="*/ 7 h 13"/>
                  <a:gd name="T4" fmla="*/ 12 w 13"/>
                  <a:gd name="T5" fmla="*/ 6 h 13"/>
                  <a:gd name="T6" fmla="*/ 13 w 13"/>
                  <a:gd name="T7" fmla="*/ 5 h 13"/>
                  <a:gd name="T8" fmla="*/ 13 w 13"/>
                  <a:gd name="T9" fmla="*/ 4 h 13"/>
                  <a:gd name="T10" fmla="*/ 13 w 13"/>
                  <a:gd name="T11" fmla="*/ 3 h 13"/>
                  <a:gd name="T12" fmla="*/ 11 w 13"/>
                  <a:gd name="T13" fmla="*/ 3 h 13"/>
                  <a:gd name="T14" fmla="*/ 10 w 13"/>
                  <a:gd name="T15" fmla="*/ 3 h 13"/>
                  <a:gd name="T16" fmla="*/ 10 w 13"/>
                  <a:gd name="T17" fmla="*/ 2 h 13"/>
                  <a:gd name="T18" fmla="*/ 10 w 13"/>
                  <a:gd name="T19" fmla="*/ 1 h 13"/>
                  <a:gd name="T20" fmla="*/ 10 w 13"/>
                  <a:gd name="T21" fmla="*/ 0 h 13"/>
                  <a:gd name="T22" fmla="*/ 9 w 13"/>
                  <a:gd name="T23" fmla="*/ 0 h 13"/>
                  <a:gd name="T24" fmla="*/ 7 w 13"/>
                  <a:gd name="T25" fmla="*/ 0 h 13"/>
                  <a:gd name="T26" fmla="*/ 7 w 13"/>
                  <a:gd name="T27" fmla="*/ 1 h 13"/>
                  <a:gd name="T28" fmla="*/ 6 w 13"/>
                  <a:gd name="T29" fmla="*/ 1 h 13"/>
                  <a:gd name="T30" fmla="*/ 6 w 13"/>
                  <a:gd name="T31" fmla="*/ 0 h 13"/>
                  <a:gd name="T32" fmla="*/ 5 w 13"/>
                  <a:gd name="T33" fmla="*/ 0 h 13"/>
                  <a:gd name="T34" fmla="*/ 4 w 13"/>
                  <a:gd name="T35" fmla="*/ 0 h 13"/>
                  <a:gd name="T36" fmla="*/ 3 w 13"/>
                  <a:gd name="T37" fmla="*/ 1 h 13"/>
                  <a:gd name="T38" fmla="*/ 3 w 13"/>
                  <a:gd name="T39" fmla="*/ 2 h 13"/>
                  <a:gd name="T40" fmla="*/ 3 w 13"/>
                  <a:gd name="T41" fmla="*/ 3 h 13"/>
                  <a:gd name="T42" fmla="*/ 2 w 13"/>
                  <a:gd name="T43" fmla="*/ 3 h 13"/>
                  <a:gd name="T44" fmla="*/ 1 w 13"/>
                  <a:gd name="T45" fmla="*/ 3 h 13"/>
                  <a:gd name="T46" fmla="*/ 0 w 13"/>
                  <a:gd name="T47" fmla="*/ 4 h 13"/>
                  <a:gd name="T48" fmla="*/ 1 w 13"/>
                  <a:gd name="T49" fmla="*/ 5 h 13"/>
                  <a:gd name="T50" fmla="*/ 2 w 13"/>
                  <a:gd name="T51" fmla="*/ 6 h 13"/>
                  <a:gd name="T52" fmla="*/ 2 w 13"/>
                  <a:gd name="T53" fmla="*/ 7 h 13"/>
                  <a:gd name="T54" fmla="*/ 1 w 13"/>
                  <a:gd name="T55" fmla="*/ 7 h 13"/>
                  <a:gd name="T56" fmla="*/ 0 w 13"/>
                  <a:gd name="T57" fmla="*/ 8 h 13"/>
                  <a:gd name="T58" fmla="*/ 1 w 13"/>
                  <a:gd name="T59" fmla="*/ 9 h 13"/>
                  <a:gd name="T60" fmla="*/ 2 w 13"/>
                  <a:gd name="T61" fmla="*/ 10 h 13"/>
                  <a:gd name="T62" fmla="*/ 3 w 13"/>
                  <a:gd name="T63" fmla="*/ 9 h 13"/>
                  <a:gd name="T64" fmla="*/ 4 w 13"/>
                  <a:gd name="T65" fmla="*/ 10 h 13"/>
                  <a:gd name="T66" fmla="*/ 3 w 13"/>
                  <a:gd name="T67" fmla="*/ 11 h 13"/>
                  <a:gd name="T68" fmla="*/ 4 w 13"/>
                  <a:gd name="T69" fmla="*/ 12 h 13"/>
                  <a:gd name="T70" fmla="*/ 5 w 13"/>
                  <a:gd name="T71" fmla="*/ 13 h 13"/>
                  <a:gd name="T72" fmla="*/ 6 w 13"/>
                  <a:gd name="T73" fmla="*/ 12 h 13"/>
                  <a:gd name="T74" fmla="*/ 6 w 13"/>
                  <a:gd name="T75" fmla="*/ 11 h 13"/>
                  <a:gd name="T76" fmla="*/ 7 w 13"/>
                  <a:gd name="T77" fmla="*/ 11 h 13"/>
                  <a:gd name="T78" fmla="*/ 8 w 13"/>
                  <a:gd name="T79" fmla="*/ 12 h 13"/>
                  <a:gd name="T80" fmla="*/ 9 w 13"/>
                  <a:gd name="T81" fmla="*/ 12 h 13"/>
                  <a:gd name="T82" fmla="*/ 10 w 13"/>
                  <a:gd name="T83" fmla="*/ 12 h 13"/>
                  <a:gd name="T84" fmla="*/ 10 w 13"/>
                  <a:gd name="T85" fmla="*/ 11 h 13"/>
                  <a:gd name="T86" fmla="*/ 10 w 13"/>
                  <a:gd name="T87" fmla="*/ 10 h 13"/>
                  <a:gd name="T88" fmla="*/ 11 w 13"/>
                  <a:gd name="T89" fmla="*/ 9 h 13"/>
                  <a:gd name="T90" fmla="*/ 12 w 13"/>
                  <a:gd name="T91" fmla="*/ 10 h 13"/>
                  <a:gd name="T92" fmla="*/ 13 w 13"/>
                  <a:gd name="T93" fmla="*/ 9 h 13"/>
                  <a:gd name="T94" fmla="*/ 13 w 13"/>
                  <a:gd name="T95" fmla="*/ 8 h 13"/>
                  <a:gd name="T96" fmla="*/ 13 w 13"/>
                  <a:gd name="T97" fmla="*/ 7 h 13"/>
                  <a:gd name="T98" fmla="*/ 8 w 13"/>
                  <a:gd name="T99" fmla="*/ 9 h 13"/>
                  <a:gd name="T100" fmla="*/ 4 w 13"/>
                  <a:gd name="T101" fmla="*/ 7 h 13"/>
                  <a:gd name="T102" fmla="*/ 6 w 13"/>
                  <a:gd name="T103" fmla="*/ 4 h 13"/>
                  <a:gd name="T104" fmla="*/ 9 w 13"/>
                  <a:gd name="T105" fmla="*/ 5 h 13"/>
                  <a:gd name="T106" fmla="*/ 8 w 13"/>
                  <a:gd name="T107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3" h="13">
                    <a:moveTo>
                      <a:pt x="13" y="7"/>
                    </a:moveTo>
                    <a:cubicBezTo>
                      <a:pt x="12" y="7"/>
                      <a:pt x="12" y="7"/>
                      <a:pt x="12" y="7"/>
                    </a:cubicBezTo>
                    <a:cubicBezTo>
                      <a:pt x="12" y="6"/>
                      <a:pt x="12" y="6"/>
                      <a:pt x="12" y="6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5"/>
                      <a:pt x="13" y="4"/>
                      <a:pt x="13" y="4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2" y="3"/>
                      <a:pt x="12" y="2"/>
                      <a:pt x="11" y="3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3"/>
                      <a:pt x="10" y="2"/>
                      <a:pt x="10" y="2"/>
                    </a:cubicBez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8" y="0"/>
                      <a:pt x="7" y="0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1"/>
                      <a:pt x="6" y="1"/>
                      <a:pt x="6" y="1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6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3" y="3"/>
                      <a:pt x="3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1" y="2"/>
                      <a:pt x="1" y="3"/>
                      <a:pt x="1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6"/>
                      <a:pt x="2" y="6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8"/>
                      <a:pt x="0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10"/>
                      <a:pt x="2" y="10"/>
                      <a:pt x="2" y="10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3" y="10"/>
                      <a:pt x="4" y="10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1"/>
                      <a:pt x="3" y="12"/>
                      <a:pt x="4" y="12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3"/>
                      <a:pt x="6" y="13"/>
                      <a:pt x="6" y="12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2"/>
                      <a:pt x="8" y="12"/>
                      <a:pt x="8" y="12"/>
                    </a:cubicBezTo>
                    <a:cubicBezTo>
                      <a:pt x="8" y="12"/>
                      <a:pt x="8" y="13"/>
                      <a:pt x="9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2"/>
                      <a:pt x="11" y="11"/>
                      <a:pt x="10" y="11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10" y="10"/>
                      <a:pt x="10" y="10"/>
                      <a:pt x="11" y="9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3" y="10"/>
                      <a:pt x="13" y="9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7"/>
                      <a:pt x="13" y="7"/>
                    </a:cubicBezTo>
                    <a:close/>
                    <a:moveTo>
                      <a:pt x="8" y="9"/>
                    </a:moveTo>
                    <a:cubicBezTo>
                      <a:pt x="6" y="9"/>
                      <a:pt x="5" y="8"/>
                      <a:pt x="4" y="7"/>
                    </a:cubicBezTo>
                    <a:cubicBezTo>
                      <a:pt x="4" y="6"/>
                      <a:pt x="4" y="4"/>
                      <a:pt x="6" y="4"/>
                    </a:cubicBezTo>
                    <a:cubicBezTo>
                      <a:pt x="7" y="3"/>
                      <a:pt x="8" y="4"/>
                      <a:pt x="9" y="5"/>
                    </a:cubicBezTo>
                    <a:cubicBezTo>
                      <a:pt x="10" y="6"/>
                      <a:pt x="9" y="8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201"/>
              <p:cNvSpPr>
                <a:spLocks noEditPoints="1"/>
              </p:cNvSpPr>
              <p:nvPr/>
            </p:nvSpPr>
            <p:spPr bwMode="auto">
              <a:xfrm>
                <a:off x="3677" y="1618"/>
                <a:ext cx="26" cy="26"/>
              </a:xfrm>
              <a:custGeom>
                <a:avLst/>
                <a:gdLst>
                  <a:gd name="T0" fmla="*/ 11 w 11"/>
                  <a:gd name="T1" fmla="*/ 6 h 11"/>
                  <a:gd name="T2" fmla="*/ 10 w 11"/>
                  <a:gd name="T3" fmla="*/ 6 h 11"/>
                  <a:gd name="T4" fmla="*/ 10 w 11"/>
                  <a:gd name="T5" fmla="*/ 5 h 11"/>
                  <a:gd name="T6" fmla="*/ 11 w 11"/>
                  <a:gd name="T7" fmla="*/ 4 h 11"/>
                  <a:gd name="T8" fmla="*/ 11 w 11"/>
                  <a:gd name="T9" fmla="*/ 3 h 11"/>
                  <a:gd name="T10" fmla="*/ 11 w 11"/>
                  <a:gd name="T11" fmla="*/ 3 h 11"/>
                  <a:gd name="T12" fmla="*/ 10 w 11"/>
                  <a:gd name="T13" fmla="*/ 2 h 11"/>
                  <a:gd name="T14" fmla="*/ 9 w 11"/>
                  <a:gd name="T15" fmla="*/ 2 h 11"/>
                  <a:gd name="T16" fmla="*/ 8 w 11"/>
                  <a:gd name="T17" fmla="*/ 2 h 11"/>
                  <a:gd name="T18" fmla="*/ 9 w 11"/>
                  <a:gd name="T19" fmla="*/ 1 h 11"/>
                  <a:gd name="T20" fmla="*/ 8 w 11"/>
                  <a:gd name="T21" fmla="*/ 0 h 11"/>
                  <a:gd name="T22" fmla="*/ 7 w 11"/>
                  <a:gd name="T23" fmla="*/ 0 h 11"/>
                  <a:gd name="T24" fmla="*/ 6 w 11"/>
                  <a:gd name="T25" fmla="*/ 0 h 11"/>
                  <a:gd name="T26" fmla="*/ 6 w 11"/>
                  <a:gd name="T27" fmla="*/ 1 h 11"/>
                  <a:gd name="T28" fmla="*/ 5 w 11"/>
                  <a:gd name="T29" fmla="*/ 1 h 11"/>
                  <a:gd name="T30" fmla="*/ 5 w 11"/>
                  <a:gd name="T31" fmla="*/ 0 h 11"/>
                  <a:gd name="T32" fmla="*/ 4 w 11"/>
                  <a:gd name="T33" fmla="*/ 0 h 11"/>
                  <a:gd name="T34" fmla="*/ 3 w 11"/>
                  <a:gd name="T35" fmla="*/ 0 h 11"/>
                  <a:gd name="T36" fmla="*/ 3 w 11"/>
                  <a:gd name="T37" fmla="*/ 1 h 11"/>
                  <a:gd name="T38" fmla="*/ 3 w 11"/>
                  <a:gd name="T39" fmla="*/ 2 h 11"/>
                  <a:gd name="T40" fmla="*/ 2 w 11"/>
                  <a:gd name="T41" fmla="*/ 3 h 11"/>
                  <a:gd name="T42" fmla="*/ 2 w 11"/>
                  <a:gd name="T43" fmla="*/ 2 h 11"/>
                  <a:gd name="T44" fmla="*/ 1 w 11"/>
                  <a:gd name="T45" fmla="*/ 3 h 11"/>
                  <a:gd name="T46" fmla="*/ 0 w 11"/>
                  <a:gd name="T47" fmla="*/ 4 h 11"/>
                  <a:gd name="T48" fmla="*/ 1 w 11"/>
                  <a:gd name="T49" fmla="*/ 5 h 11"/>
                  <a:gd name="T50" fmla="*/ 1 w 11"/>
                  <a:gd name="T51" fmla="*/ 5 h 11"/>
                  <a:gd name="T52" fmla="*/ 1 w 11"/>
                  <a:gd name="T53" fmla="*/ 6 h 11"/>
                  <a:gd name="T54" fmla="*/ 1 w 11"/>
                  <a:gd name="T55" fmla="*/ 6 h 11"/>
                  <a:gd name="T56" fmla="*/ 0 w 11"/>
                  <a:gd name="T57" fmla="*/ 7 h 11"/>
                  <a:gd name="T58" fmla="*/ 1 w 11"/>
                  <a:gd name="T59" fmla="*/ 8 h 11"/>
                  <a:gd name="T60" fmla="*/ 2 w 11"/>
                  <a:gd name="T61" fmla="*/ 8 h 11"/>
                  <a:gd name="T62" fmla="*/ 2 w 11"/>
                  <a:gd name="T63" fmla="*/ 8 h 11"/>
                  <a:gd name="T64" fmla="*/ 3 w 11"/>
                  <a:gd name="T65" fmla="*/ 9 h 11"/>
                  <a:gd name="T66" fmla="*/ 3 w 11"/>
                  <a:gd name="T67" fmla="*/ 9 h 11"/>
                  <a:gd name="T68" fmla="*/ 3 w 11"/>
                  <a:gd name="T69" fmla="*/ 10 h 11"/>
                  <a:gd name="T70" fmla="*/ 4 w 11"/>
                  <a:gd name="T71" fmla="*/ 11 h 11"/>
                  <a:gd name="T72" fmla="*/ 5 w 11"/>
                  <a:gd name="T73" fmla="*/ 10 h 11"/>
                  <a:gd name="T74" fmla="*/ 5 w 11"/>
                  <a:gd name="T75" fmla="*/ 9 h 11"/>
                  <a:gd name="T76" fmla="*/ 6 w 11"/>
                  <a:gd name="T77" fmla="*/ 9 h 11"/>
                  <a:gd name="T78" fmla="*/ 6 w 11"/>
                  <a:gd name="T79" fmla="*/ 10 h 11"/>
                  <a:gd name="T80" fmla="*/ 7 w 11"/>
                  <a:gd name="T81" fmla="*/ 11 h 11"/>
                  <a:gd name="T82" fmla="*/ 8 w 11"/>
                  <a:gd name="T83" fmla="*/ 10 h 11"/>
                  <a:gd name="T84" fmla="*/ 9 w 11"/>
                  <a:gd name="T85" fmla="*/ 9 h 11"/>
                  <a:gd name="T86" fmla="*/ 8 w 11"/>
                  <a:gd name="T87" fmla="*/ 8 h 11"/>
                  <a:gd name="T88" fmla="*/ 9 w 11"/>
                  <a:gd name="T89" fmla="*/ 8 h 11"/>
                  <a:gd name="T90" fmla="*/ 10 w 11"/>
                  <a:gd name="T91" fmla="*/ 8 h 11"/>
                  <a:gd name="T92" fmla="*/ 11 w 11"/>
                  <a:gd name="T93" fmla="*/ 8 h 11"/>
                  <a:gd name="T94" fmla="*/ 11 w 11"/>
                  <a:gd name="T95" fmla="*/ 7 h 11"/>
                  <a:gd name="T96" fmla="*/ 11 w 11"/>
                  <a:gd name="T97" fmla="*/ 6 h 11"/>
                  <a:gd name="T98" fmla="*/ 6 w 11"/>
                  <a:gd name="T99" fmla="*/ 7 h 11"/>
                  <a:gd name="T100" fmla="*/ 4 w 11"/>
                  <a:gd name="T101" fmla="*/ 6 h 11"/>
                  <a:gd name="T102" fmla="*/ 5 w 11"/>
                  <a:gd name="T103" fmla="*/ 3 h 11"/>
                  <a:gd name="T104" fmla="*/ 7 w 11"/>
                  <a:gd name="T105" fmla="*/ 4 h 11"/>
                  <a:gd name="T106" fmla="*/ 6 w 11"/>
                  <a:gd name="T107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" h="11">
                    <a:moveTo>
                      <a:pt x="11" y="6"/>
                    </a:moveTo>
                    <a:cubicBezTo>
                      <a:pt x="10" y="6"/>
                      <a:pt x="10" y="6"/>
                      <a:pt x="10" y="6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3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6" y="0"/>
                      <a:pt x="6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1"/>
                      <a:pt x="3" y="1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2"/>
                      <a:pt x="2" y="2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1" y="2"/>
                      <a:pt x="1" y="2"/>
                      <a:pt x="1" y="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1" y="5"/>
                    </a:cubicBezTo>
                    <a:cubicBezTo>
                      <a:pt x="1" y="5"/>
                      <a:pt x="1" y="5"/>
                      <a:pt x="1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0" y="6"/>
                      <a:pt x="0" y="7"/>
                      <a:pt x="0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8"/>
                      <a:pt x="2" y="8"/>
                      <a:pt x="2" y="8"/>
                    </a:cubicBezTo>
                    <a:cubicBezTo>
                      <a:pt x="3" y="8"/>
                      <a:pt x="3" y="8"/>
                      <a:pt x="3" y="9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5" y="11"/>
                      <a:pt x="5" y="10"/>
                    </a:cubicBezTo>
                    <a:cubicBezTo>
                      <a:pt x="5" y="9"/>
                      <a:pt x="5" y="9"/>
                      <a:pt x="5" y="9"/>
                    </a:cubicBezTo>
                    <a:cubicBezTo>
                      <a:pt x="6" y="10"/>
                      <a:pt x="6" y="10"/>
                      <a:pt x="6" y="9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7" y="11"/>
                      <a:pt x="7" y="11"/>
                      <a:pt x="7" y="11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9" y="10"/>
                      <a:pt x="9" y="10"/>
                      <a:pt x="9" y="9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10" y="8"/>
                      <a:pt x="11" y="8"/>
                      <a:pt x="11" y="8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1" y="6"/>
                      <a:pt x="11" y="6"/>
                      <a:pt x="11" y="6"/>
                    </a:cubicBezTo>
                    <a:close/>
                    <a:moveTo>
                      <a:pt x="6" y="7"/>
                    </a:moveTo>
                    <a:cubicBezTo>
                      <a:pt x="5" y="8"/>
                      <a:pt x="4" y="7"/>
                      <a:pt x="4" y="6"/>
                    </a:cubicBezTo>
                    <a:cubicBezTo>
                      <a:pt x="3" y="5"/>
                      <a:pt x="4" y="4"/>
                      <a:pt x="5" y="3"/>
                    </a:cubicBezTo>
                    <a:cubicBezTo>
                      <a:pt x="6" y="3"/>
                      <a:pt x="7" y="3"/>
                      <a:pt x="7" y="4"/>
                    </a:cubicBezTo>
                    <a:cubicBezTo>
                      <a:pt x="8" y="5"/>
                      <a:pt x="7" y="7"/>
                      <a:pt x="6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202"/>
              <p:cNvSpPr>
                <a:spLocks noEditPoints="1"/>
              </p:cNvSpPr>
              <p:nvPr/>
            </p:nvSpPr>
            <p:spPr bwMode="auto">
              <a:xfrm>
                <a:off x="3660" y="2140"/>
                <a:ext cx="24" cy="40"/>
              </a:xfrm>
              <a:custGeom>
                <a:avLst/>
                <a:gdLst>
                  <a:gd name="T0" fmla="*/ 5 w 10"/>
                  <a:gd name="T1" fmla="*/ 17 h 17"/>
                  <a:gd name="T2" fmla="*/ 10 w 10"/>
                  <a:gd name="T3" fmla="*/ 12 h 17"/>
                  <a:gd name="T4" fmla="*/ 5 w 10"/>
                  <a:gd name="T5" fmla="*/ 0 h 17"/>
                  <a:gd name="T6" fmla="*/ 0 w 10"/>
                  <a:gd name="T7" fmla="*/ 12 h 17"/>
                  <a:gd name="T8" fmla="*/ 5 w 10"/>
                  <a:gd name="T9" fmla="*/ 17 h 17"/>
                  <a:gd name="T10" fmla="*/ 8 w 10"/>
                  <a:gd name="T11" fmla="*/ 11 h 17"/>
                  <a:gd name="T12" fmla="*/ 5 w 10"/>
                  <a:gd name="T13" fmla="*/ 15 h 17"/>
                  <a:gd name="T14" fmla="*/ 8 w 10"/>
                  <a:gd name="T15" fmla="*/ 1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7">
                    <a:moveTo>
                      <a:pt x="5" y="17"/>
                    </a:moveTo>
                    <a:cubicBezTo>
                      <a:pt x="8" y="17"/>
                      <a:pt x="10" y="14"/>
                      <a:pt x="10" y="12"/>
                    </a:cubicBezTo>
                    <a:cubicBezTo>
                      <a:pt x="10" y="7"/>
                      <a:pt x="5" y="0"/>
                      <a:pt x="5" y="0"/>
                    </a:cubicBezTo>
                    <a:cubicBezTo>
                      <a:pt x="5" y="0"/>
                      <a:pt x="0" y="7"/>
                      <a:pt x="0" y="12"/>
                    </a:cubicBezTo>
                    <a:cubicBezTo>
                      <a:pt x="0" y="15"/>
                      <a:pt x="3" y="17"/>
                      <a:pt x="5" y="17"/>
                    </a:cubicBezTo>
                    <a:close/>
                    <a:moveTo>
                      <a:pt x="8" y="11"/>
                    </a:moveTo>
                    <a:cubicBezTo>
                      <a:pt x="8" y="11"/>
                      <a:pt x="9" y="15"/>
                      <a:pt x="5" y="15"/>
                    </a:cubicBezTo>
                    <a:lnTo>
                      <a:pt x="8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203"/>
              <p:cNvSpPr>
                <a:spLocks noEditPoints="1"/>
              </p:cNvSpPr>
              <p:nvPr/>
            </p:nvSpPr>
            <p:spPr bwMode="auto">
              <a:xfrm>
                <a:off x="4112" y="2028"/>
                <a:ext cx="24" cy="41"/>
              </a:xfrm>
              <a:custGeom>
                <a:avLst/>
                <a:gdLst>
                  <a:gd name="T0" fmla="*/ 5 w 10"/>
                  <a:gd name="T1" fmla="*/ 16 h 17"/>
                  <a:gd name="T2" fmla="*/ 10 w 10"/>
                  <a:gd name="T3" fmla="*/ 12 h 17"/>
                  <a:gd name="T4" fmla="*/ 5 w 10"/>
                  <a:gd name="T5" fmla="*/ 0 h 17"/>
                  <a:gd name="T6" fmla="*/ 0 w 10"/>
                  <a:gd name="T7" fmla="*/ 12 h 17"/>
                  <a:gd name="T8" fmla="*/ 5 w 10"/>
                  <a:gd name="T9" fmla="*/ 16 h 17"/>
                  <a:gd name="T10" fmla="*/ 8 w 10"/>
                  <a:gd name="T11" fmla="*/ 11 h 17"/>
                  <a:gd name="T12" fmla="*/ 5 w 10"/>
                  <a:gd name="T13" fmla="*/ 15 h 17"/>
                  <a:gd name="T14" fmla="*/ 8 w 10"/>
                  <a:gd name="T15" fmla="*/ 1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0" h="17">
                    <a:moveTo>
                      <a:pt x="5" y="16"/>
                    </a:moveTo>
                    <a:cubicBezTo>
                      <a:pt x="8" y="16"/>
                      <a:pt x="10" y="14"/>
                      <a:pt x="10" y="12"/>
                    </a:cubicBezTo>
                    <a:cubicBezTo>
                      <a:pt x="10" y="7"/>
                      <a:pt x="5" y="0"/>
                      <a:pt x="5" y="0"/>
                    </a:cubicBezTo>
                    <a:cubicBezTo>
                      <a:pt x="5" y="0"/>
                      <a:pt x="0" y="7"/>
                      <a:pt x="0" y="12"/>
                    </a:cubicBezTo>
                    <a:cubicBezTo>
                      <a:pt x="0" y="14"/>
                      <a:pt x="2" y="17"/>
                      <a:pt x="5" y="16"/>
                    </a:cubicBezTo>
                    <a:close/>
                    <a:moveTo>
                      <a:pt x="8" y="11"/>
                    </a:moveTo>
                    <a:cubicBezTo>
                      <a:pt x="8" y="11"/>
                      <a:pt x="8" y="15"/>
                      <a:pt x="5" y="15"/>
                    </a:cubicBezTo>
                    <a:lnTo>
                      <a:pt x="8" y="1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204"/>
              <p:cNvSpPr>
                <a:spLocks noEditPoints="1"/>
              </p:cNvSpPr>
              <p:nvPr/>
            </p:nvSpPr>
            <p:spPr bwMode="auto">
              <a:xfrm>
                <a:off x="3975" y="2230"/>
                <a:ext cx="33" cy="55"/>
              </a:xfrm>
              <a:custGeom>
                <a:avLst/>
                <a:gdLst>
                  <a:gd name="T0" fmla="*/ 7 w 14"/>
                  <a:gd name="T1" fmla="*/ 23 h 23"/>
                  <a:gd name="T2" fmla="*/ 14 w 14"/>
                  <a:gd name="T3" fmla="*/ 16 h 23"/>
                  <a:gd name="T4" fmla="*/ 7 w 14"/>
                  <a:gd name="T5" fmla="*/ 0 h 23"/>
                  <a:gd name="T6" fmla="*/ 0 w 14"/>
                  <a:gd name="T7" fmla="*/ 17 h 23"/>
                  <a:gd name="T8" fmla="*/ 7 w 14"/>
                  <a:gd name="T9" fmla="*/ 23 h 23"/>
                  <a:gd name="T10" fmla="*/ 11 w 14"/>
                  <a:gd name="T11" fmla="*/ 15 h 23"/>
                  <a:gd name="T12" fmla="*/ 7 w 14"/>
                  <a:gd name="T13" fmla="*/ 21 h 23"/>
                  <a:gd name="T14" fmla="*/ 11 w 14"/>
                  <a:gd name="T15" fmla="*/ 1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23">
                    <a:moveTo>
                      <a:pt x="7" y="23"/>
                    </a:moveTo>
                    <a:cubicBezTo>
                      <a:pt x="11" y="23"/>
                      <a:pt x="14" y="20"/>
                      <a:pt x="14" y="16"/>
                    </a:cubicBezTo>
                    <a:cubicBezTo>
                      <a:pt x="14" y="9"/>
                      <a:pt x="7" y="0"/>
                      <a:pt x="7" y="0"/>
                    </a:cubicBezTo>
                    <a:cubicBezTo>
                      <a:pt x="7" y="0"/>
                      <a:pt x="0" y="10"/>
                      <a:pt x="0" y="17"/>
                    </a:cubicBezTo>
                    <a:cubicBezTo>
                      <a:pt x="1" y="20"/>
                      <a:pt x="4" y="23"/>
                      <a:pt x="7" y="23"/>
                    </a:cubicBezTo>
                    <a:close/>
                    <a:moveTo>
                      <a:pt x="11" y="15"/>
                    </a:moveTo>
                    <a:cubicBezTo>
                      <a:pt x="11" y="15"/>
                      <a:pt x="12" y="20"/>
                      <a:pt x="7" y="21"/>
                    </a:cubicBezTo>
                    <a:lnTo>
                      <a:pt x="11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33" name="Freeform 206"/>
            <p:cNvSpPr>
              <a:spLocks noEditPoints="1"/>
            </p:cNvSpPr>
            <p:nvPr/>
          </p:nvSpPr>
          <p:spPr bwMode="auto">
            <a:xfrm>
              <a:off x="4046" y="1940"/>
              <a:ext cx="21" cy="29"/>
            </a:xfrm>
            <a:custGeom>
              <a:avLst/>
              <a:gdLst>
                <a:gd name="T0" fmla="*/ 3 w 9"/>
                <a:gd name="T1" fmla="*/ 11 h 12"/>
                <a:gd name="T2" fmla="*/ 8 w 9"/>
                <a:gd name="T3" fmla="*/ 10 h 12"/>
                <a:gd name="T4" fmla="*/ 9 w 9"/>
                <a:gd name="T5" fmla="*/ 0 h 12"/>
                <a:gd name="T6" fmla="*/ 1 w 9"/>
                <a:gd name="T7" fmla="*/ 6 h 12"/>
                <a:gd name="T8" fmla="*/ 3 w 9"/>
                <a:gd name="T9" fmla="*/ 11 h 12"/>
                <a:gd name="T10" fmla="*/ 7 w 9"/>
                <a:gd name="T11" fmla="*/ 8 h 12"/>
                <a:gd name="T12" fmla="*/ 3 w 9"/>
                <a:gd name="T13" fmla="*/ 10 h 12"/>
                <a:gd name="T14" fmla="*/ 7 w 9"/>
                <a:gd name="T15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2">
                  <a:moveTo>
                    <a:pt x="3" y="11"/>
                  </a:moveTo>
                  <a:cubicBezTo>
                    <a:pt x="4" y="12"/>
                    <a:pt x="7" y="11"/>
                    <a:pt x="8" y="10"/>
                  </a:cubicBezTo>
                  <a:cubicBezTo>
                    <a:pt x="9" y="6"/>
                    <a:pt x="9" y="0"/>
                    <a:pt x="9" y="0"/>
                  </a:cubicBezTo>
                  <a:cubicBezTo>
                    <a:pt x="9" y="0"/>
                    <a:pt x="3" y="3"/>
                    <a:pt x="1" y="6"/>
                  </a:cubicBezTo>
                  <a:cubicBezTo>
                    <a:pt x="0" y="8"/>
                    <a:pt x="1" y="10"/>
                    <a:pt x="3" y="11"/>
                  </a:cubicBezTo>
                  <a:close/>
                  <a:moveTo>
                    <a:pt x="7" y="8"/>
                  </a:moveTo>
                  <a:cubicBezTo>
                    <a:pt x="7" y="8"/>
                    <a:pt x="6" y="11"/>
                    <a:pt x="3" y="10"/>
                  </a:cubicBezTo>
                  <a:lnTo>
                    <a:pt x="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207"/>
            <p:cNvSpPr>
              <a:spLocks noEditPoints="1"/>
            </p:cNvSpPr>
            <p:nvPr/>
          </p:nvSpPr>
          <p:spPr bwMode="auto">
            <a:xfrm>
              <a:off x="4136" y="2524"/>
              <a:ext cx="26" cy="45"/>
            </a:xfrm>
            <a:custGeom>
              <a:avLst/>
              <a:gdLst>
                <a:gd name="T0" fmla="*/ 5 w 11"/>
                <a:gd name="T1" fmla="*/ 19 h 19"/>
                <a:gd name="T2" fmla="*/ 11 w 11"/>
                <a:gd name="T3" fmla="*/ 14 h 19"/>
                <a:gd name="T4" fmla="*/ 5 w 11"/>
                <a:gd name="T5" fmla="*/ 0 h 19"/>
                <a:gd name="T6" fmla="*/ 0 w 11"/>
                <a:gd name="T7" fmla="*/ 14 h 19"/>
                <a:gd name="T8" fmla="*/ 5 w 11"/>
                <a:gd name="T9" fmla="*/ 19 h 19"/>
                <a:gd name="T10" fmla="*/ 9 w 11"/>
                <a:gd name="T11" fmla="*/ 13 h 19"/>
                <a:gd name="T12" fmla="*/ 5 w 11"/>
                <a:gd name="T13" fmla="*/ 17 h 19"/>
                <a:gd name="T14" fmla="*/ 9 w 11"/>
                <a:gd name="T15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9">
                  <a:moveTo>
                    <a:pt x="5" y="19"/>
                  </a:moveTo>
                  <a:cubicBezTo>
                    <a:pt x="9" y="19"/>
                    <a:pt x="11" y="17"/>
                    <a:pt x="11" y="14"/>
                  </a:cubicBezTo>
                  <a:cubicBezTo>
                    <a:pt x="11" y="8"/>
                    <a:pt x="5" y="0"/>
                    <a:pt x="5" y="0"/>
                  </a:cubicBezTo>
                  <a:cubicBezTo>
                    <a:pt x="5" y="0"/>
                    <a:pt x="0" y="8"/>
                    <a:pt x="0" y="14"/>
                  </a:cubicBezTo>
                  <a:cubicBezTo>
                    <a:pt x="0" y="17"/>
                    <a:pt x="2" y="19"/>
                    <a:pt x="5" y="19"/>
                  </a:cubicBezTo>
                  <a:close/>
                  <a:moveTo>
                    <a:pt x="9" y="13"/>
                  </a:moveTo>
                  <a:cubicBezTo>
                    <a:pt x="9" y="13"/>
                    <a:pt x="9" y="17"/>
                    <a:pt x="5" y="17"/>
                  </a:cubicBezTo>
                  <a:lnTo>
                    <a:pt x="9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208"/>
            <p:cNvSpPr>
              <a:spLocks noEditPoints="1"/>
            </p:cNvSpPr>
            <p:nvPr/>
          </p:nvSpPr>
          <p:spPr bwMode="auto">
            <a:xfrm>
              <a:off x="3743" y="1845"/>
              <a:ext cx="31" cy="50"/>
            </a:xfrm>
            <a:custGeom>
              <a:avLst/>
              <a:gdLst>
                <a:gd name="T0" fmla="*/ 5 w 13"/>
                <a:gd name="T1" fmla="*/ 0 h 21"/>
                <a:gd name="T2" fmla="*/ 1 w 13"/>
                <a:gd name="T3" fmla="*/ 15 h 21"/>
                <a:gd name="T4" fmla="*/ 7 w 13"/>
                <a:gd name="T5" fmla="*/ 20 h 21"/>
                <a:gd name="T6" fmla="*/ 12 w 13"/>
                <a:gd name="T7" fmla="*/ 14 h 21"/>
                <a:gd name="T8" fmla="*/ 5 w 13"/>
                <a:gd name="T9" fmla="*/ 0 h 21"/>
                <a:gd name="T10" fmla="*/ 7 w 13"/>
                <a:gd name="T11" fmla="*/ 18 h 21"/>
                <a:gd name="T12" fmla="*/ 10 w 13"/>
                <a:gd name="T13" fmla="*/ 13 h 21"/>
                <a:gd name="T14" fmla="*/ 7 w 13"/>
                <a:gd name="T15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21">
                  <a:moveTo>
                    <a:pt x="5" y="0"/>
                  </a:moveTo>
                  <a:cubicBezTo>
                    <a:pt x="5" y="0"/>
                    <a:pt x="0" y="9"/>
                    <a:pt x="1" y="15"/>
                  </a:cubicBezTo>
                  <a:cubicBezTo>
                    <a:pt x="1" y="18"/>
                    <a:pt x="4" y="21"/>
                    <a:pt x="7" y="20"/>
                  </a:cubicBezTo>
                  <a:cubicBezTo>
                    <a:pt x="10" y="20"/>
                    <a:pt x="13" y="17"/>
                    <a:pt x="12" y="14"/>
                  </a:cubicBezTo>
                  <a:cubicBezTo>
                    <a:pt x="11" y="8"/>
                    <a:pt x="5" y="0"/>
                    <a:pt x="5" y="0"/>
                  </a:cubicBezTo>
                  <a:close/>
                  <a:moveTo>
                    <a:pt x="7" y="18"/>
                  </a:moveTo>
                  <a:cubicBezTo>
                    <a:pt x="10" y="13"/>
                    <a:pt x="10" y="13"/>
                    <a:pt x="10" y="13"/>
                  </a:cubicBezTo>
                  <a:cubicBezTo>
                    <a:pt x="10" y="13"/>
                    <a:pt x="11" y="18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209"/>
            <p:cNvSpPr/>
            <p:nvPr/>
          </p:nvSpPr>
          <p:spPr bwMode="auto">
            <a:xfrm>
              <a:off x="3759" y="2489"/>
              <a:ext cx="41" cy="85"/>
            </a:xfrm>
            <a:custGeom>
              <a:avLst/>
              <a:gdLst>
                <a:gd name="T0" fmla="*/ 17 w 17"/>
                <a:gd name="T1" fmla="*/ 4 h 36"/>
                <a:gd name="T2" fmla="*/ 17 w 17"/>
                <a:gd name="T3" fmla="*/ 4 h 36"/>
                <a:gd name="T4" fmla="*/ 17 w 17"/>
                <a:gd name="T5" fmla="*/ 4 h 36"/>
                <a:gd name="T6" fmla="*/ 10 w 17"/>
                <a:gd name="T7" fmla="*/ 0 h 36"/>
                <a:gd name="T8" fmla="*/ 10 w 17"/>
                <a:gd name="T9" fmla="*/ 0 h 36"/>
                <a:gd name="T10" fmla="*/ 7 w 17"/>
                <a:gd name="T11" fmla="*/ 0 h 36"/>
                <a:gd name="T12" fmla="*/ 0 w 17"/>
                <a:gd name="T13" fmla="*/ 5 h 36"/>
                <a:gd name="T14" fmla="*/ 0 w 17"/>
                <a:gd name="T15" fmla="*/ 16 h 36"/>
                <a:gd name="T16" fmla="*/ 2 w 17"/>
                <a:gd name="T17" fmla="*/ 17 h 36"/>
                <a:gd name="T18" fmla="*/ 4 w 17"/>
                <a:gd name="T19" fmla="*/ 15 h 36"/>
                <a:gd name="T20" fmla="*/ 4 w 17"/>
                <a:gd name="T21" fmla="*/ 7 h 36"/>
                <a:gd name="T22" fmla="*/ 4 w 17"/>
                <a:gd name="T23" fmla="*/ 7 h 36"/>
                <a:gd name="T24" fmla="*/ 4 w 17"/>
                <a:gd name="T25" fmla="*/ 12 h 36"/>
                <a:gd name="T26" fmla="*/ 4 w 17"/>
                <a:gd name="T27" fmla="*/ 17 h 36"/>
                <a:gd name="T28" fmla="*/ 5 w 17"/>
                <a:gd name="T29" fmla="*/ 34 h 36"/>
                <a:gd name="T30" fmla="*/ 7 w 17"/>
                <a:gd name="T31" fmla="*/ 36 h 36"/>
                <a:gd name="T32" fmla="*/ 9 w 17"/>
                <a:gd name="T33" fmla="*/ 34 h 36"/>
                <a:gd name="T34" fmla="*/ 9 w 17"/>
                <a:gd name="T35" fmla="*/ 18 h 36"/>
                <a:gd name="T36" fmla="*/ 9 w 17"/>
                <a:gd name="T37" fmla="*/ 18 h 36"/>
                <a:gd name="T38" fmla="*/ 10 w 17"/>
                <a:gd name="T39" fmla="*/ 33 h 36"/>
                <a:gd name="T40" fmla="*/ 12 w 17"/>
                <a:gd name="T41" fmla="*/ 35 h 36"/>
                <a:gd name="T42" fmla="*/ 14 w 17"/>
                <a:gd name="T43" fmla="*/ 33 h 36"/>
                <a:gd name="T44" fmla="*/ 13 w 17"/>
                <a:gd name="T45" fmla="*/ 16 h 36"/>
                <a:gd name="T46" fmla="*/ 13 w 17"/>
                <a:gd name="T47" fmla="*/ 12 h 36"/>
                <a:gd name="T48" fmla="*/ 13 w 17"/>
                <a:gd name="T49" fmla="*/ 7 h 36"/>
                <a:gd name="T50" fmla="*/ 14 w 17"/>
                <a:gd name="T51" fmla="*/ 7 h 36"/>
                <a:gd name="T52" fmla="*/ 14 w 17"/>
                <a:gd name="T53" fmla="*/ 15 h 36"/>
                <a:gd name="T54" fmla="*/ 16 w 17"/>
                <a:gd name="T55" fmla="*/ 17 h 36"/>
                <a:gd name="T56" fmla="*/ 17 w 17"/>
                <a:gd name="T57" fmla="*/ 15 h 36"/>
                <a:gd name="T58" fmla="*/ 17 w 17"/>
                <a:gd name="T59" fmla="*/ 4 h 36"/>
                <a:gd name="T60" fmla="*/ 17 w 17"/>
                <a:gd name="T61" fmla="*/ 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" h="36">
                  <a:moveTo>
                    <a:pt x="17" y="4"/>
                  </a:move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1"/>
                    <a:pt x="12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0" y="0"/>
                    <a:pt x="0" y="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7"/>
                    <a:pt x="1" y="17"/>
                    <a:pt x="2" y="17"/>
                  </a:cubicBezTo>
                  <a:cubicBezTo>
                    <a:pt x="3" y="17"/>
                    <a:pt x="4" y="16"/>
                    <a:pt x="4" y="15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5"/>
                    <a:pt x="6" y="36"/>
                    <a:pt x="7" y="36"/>
                  </a:cubicBezTo>
                  <a:cubicBezTo>
                    <a:pt x="8" y="36"/>
                    <a:pt x="9" y="35"/>
                    <a:pt x="9" y="34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5"/>
                    <a:pt x="10" y="36"/>
                    <a:pt x="12" y="35"/>
                  </a:cubicBezTo>
                  <a:cubicBezTo>
                    <a:pt x="13" y="35"/>
                    <a:pt x="14" y="35"/>
                    <a:pt x="14" y="33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6"/>
                    <a:pt x="15" y="17"/>
                    <a:pt x="16" y="17"/>
                  </a:cubicBezTo>
                  <a:cubicBezTo>
                    <a:pt x="16" y="17"/>
                    <a:pt x="17" y="16"/>
                    <a:pt x="17" y="15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210"/>
            <p:cNvSpPr/>
            <p:nvPr/>
          </p:nvSpPr>
          <p:spPr bwMode="auto">
            <a:xfrm>
              <a:off x="3771" y="2470"/>
              <a:ext cx="17" cy="19"/>
            </a:xfrm>
            <a:custGeom>
              <a:avLst/>
              <a:gdLst>
                <a:gd name="T0" fmla="*/ 3 w 7"/>
                <a:gd name="T1" fmla="*/ 8 h 8"/>
                <a:gd name="T2" fmla="*/ 7 w 7"/>
                <a:gd name="T3" fmla="*/ 4 h 8"/>
                <a:gd name="T4" fmla="*/ 3 w 7"/>
                <a:gd name="T5" fmla="*/ 0 h 8"/>
                <a:gd name="T6" fmla="*/ 0 w 7"/>
                <a:gd name="T7" fmla="*/ 4 h 8"/>
                <a:gd name="T8" fmla="*/ 3 w 7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3" y="8"/>
                  </a:moveTo>
                  <a:cubicBezTo>
                    <a:pt x="6" y="8"/>
                    <a:pt x="7" y="6"/>
                    <a:pt x="7" y="4"/>
                  </a:cubicBezTo>
                  <a:cubicBezTo>
                    <a:pt x="7" y="2"/>
                    <a:pt x="5" y="0"/>
                    <a:pt x="3" y="0"/>
                  </a:cubicBezTo>
                  <a:cubicBezTo>
                    <a:pt x="1" y="0"/>
                    <a:pt x="0" y="2"/>
                    <a:pt x="0" y="4"/>
                  </a:cubicBezTo>
                  <a:cubicBezTo>
                    <a:pt x="0" y="6"/>
                    <a:pt x="1" y="8"/>
                    <a:pt x="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211"/>
            <p:cNvSpPr/>
            <p:nvPr/>
          </p:nvSpPr>
          <p:spPr bwMode="auto">
            <a:xfrm>
              <a:off x="3674" y="2726"/>
              <a:ext cx="57" cy="116"/>
            </a:xfrm>
            <a:custGeom>
              <a:avLst/>
              <a:gdLst>
                <a:gd name="T0" fmla="*/ 24 w 24"/>
                <a:gd name="T1" fmla="*/ 5 h 49"/>
                <a:gd name="T2" fmla="*/ 24 w 24"/>
                <a:gd name="T3" fmla="*/ 5 h 49"/>
                <a:gd name="T4" fmla="*/ 24 w 24"/>
                <a:gd name="T5" fmla="*/ 5 h 49"/>
                <a:gd name="T6" fmla="*/ 15 w 24"/>
                <a:gd name="T7" fmla="*/ 0 h 49"/>
                <a:gd name="T8" fmla="*/ 14 w 24"/>
                <a:gd name="T9" fmla="*/ 0 h 49"/>
                <a:gd name="T10" fmla="*/ 11 w 24"/>
                <a:gd name="T11" fmla="*/ 0 h 49"/>
                <a:gd name="T12" fmla="*/ 0 w 24"/>
                <a:gd name="T13" fmla="*/ 6 h 49"/>
                <a:gd name="T14" fmla="*/ 1 w 24"/>
                <a:gd name="T15" fmla="*/ 22 h 49"/>
                <a:gd name="T16" fmla="*/ 3 w 24"/>
                <a:gd name="T17" fmla="*/ 24 h 49"/>
                <a:gd name="T18" fmla="*/ 6 w 24"/>
                <a:gd name="T19" fmla="*/ 21 h 49"/>
                <a:gd name="T20" fmla="*/ 5 w 24"/>
                <a:gd name="T21" fmla="*/ 10 h 49"/>
                <a:gd name="T22" fmla="*/ 6 w 24"/>
                <a:gd name="T23" fmla="*/ 10 h 49"/>
                <a:gd name="T24" fmla="*/ 6 w 24"/>
                <a:gd name="T25" fmla="*/ 17 h 49"/>
                <a:gd name="T26" fmla="*/ 7 w 24"/>
                <a:gd name="T27" fmla="*/ 23 h 49"/>
                <a:gd name="T28" fmla="*/ 7 w 24"/>
                <a:gd name="T29" fmla="*/ 47 h 49"/>
                <a:gd name="T30" fmla="*/ 10 w 24"/>
                <a:gd name="T31" fmla="*/ 49 h 49"/>
                <a:gd name="T32" fmla="*/ 13 w 24"/>
                <a:gd name="T33" fmla="*/ 46 h 49"/>
                <a:gd name="T34" fmla="*/ 12 w 24"/>
                <a:gd name="T35" fmla="*/ 25 h 49"/>
                <a:gd name="T36" fmla="*/ 13 w 24"/>
                <a:gd name="T37" fmla="*/ 25 h 49"/>
                <a:gd name="T38" fmla="*/ 14 w 24"/>
                <a:gd name="T39" fmla="*/ 46 h 49"/>
                <a:gd name="T40" fmla="*/ 17 w 24"/>
                <a:gd name="T41" fmla="*/ 49 h 49"/>
                <a:gd name="T42" fmla="*/ 19 w 24"/>
                <a:gd name="T43" fmla="*/ 46 h 49"/>
                <a:gd name="T44" fmla="*/ 19 w 24"/>
                <a:gd name="T45" fmla="*/ 23 h 49"/>
                <a:gd name="T46" fmla="*/ 19 w 24"/>
                <a:gd name="T47" fmla="*/ 16 h 49"/>
                <a:gd name="T48" fmla="*/ 18 w 24"/>
                <a:gd name="T49" fmla="*/ 9 h 49"/>
                <a:gd name="T50" fmla="*/ 19 w 24"/>
                <a:gd name="T51" fmla="*/ 9 h 49"/>
                <a:gd name="T52" fmla="*/ 19 w 24"/>
                <a:gd name="T53" fmla="*/ 21 h 49"/>
                <a:gd name="T54" fmla="*/ 22 w 24"/>
                <a:gd name="T55" fmla="*/ 23 h 49"/>
                <a:gd name="T56" fmla="*/ 24 w 24"/>
                <a:gd name="T57" fmla="*/ 21 h 49"/>
                <a:gd name="T58" fmla="*/ 24 w 24"/>
                <a:gd name="T59" fmla="*/ 6 h 49"/>
                <a:gd name="T60" fmla="*/ 24 w 24"/>
                <a:gd name="T61" fmla="*/ 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4" h="49">
                  <a:moveTo>
                    <a:pt x="24" y="5"/>
                  </a:move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1"/>
                    <a:pt x="17" y="0"/>
                    <a:pt x="15" y="0"/>
                  </a:cubicBezTo>
                  <a:cubicBezTo>
                    <a:pt x="15" y="0"/>
                    <a:pt x="14" y="0"/>
                    <a:pt x="14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0" y="0"/>
                    <a:pt x="0" y="6"/>
                  </a:cubicBezTo>
                  <a:cubicBezTo>
                    <a:pt x="1" y="22"/>
                    <a:pt x="1" y="22"/>
                    <a:pt x="1" y="22"/>
                  </a:cubicBezTo>
                  <a:cubicBezTo>
                    <a:pt x="1" y="23"/>
                    <a:pt x="2" y="24"/>
                    <a:pt x="3" y="24"/>
                  </a:cubicBezTo>
                  <a:cubicBezTo>
                    <a:pt x="5" y="24"/>
                    <a:pt x="6" y="23"/>
                    <a:pt x="6" y="2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7" y="48"/>
                    <a:pt x="8" y="49"/>
                    <a:pt x="10" y="49"/>
                  </a:cubicBezTo>
                  <a:cubicBezTo>
                    <a:pt x="11" y="49"/>
                    <a:pt x="13" y="48"/>
                    <a:pt x="13" y="46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8"/>
                    <a:pt x="15" y="49"/>
                    <a:pt x="17" y="49"/>
                  </a:cubicBezTo>
                  <a:cubicBezTo>
                    <a:pt x="18" y="49"/>
                    <a:pt x="19" y="48"/>
                    <a:pt x="19" y="46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0" y="22"/>
                    <a:pt x="21" y="23"/>
                    <a:pt x="22" y="23"/>
                  </a:cubicBezTo>
                  <a:cubicBezTo>
                    <a:pt x="23" y="23"/>
                    <a:pt x="24" y="22"/>
                    <a:pt x="24" y="21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6"/>
                    <a:pt x="24" y="5"/>
                    <a:pt x="2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Oval 212"/>
            <p:cNvSpPr>
              <a:spLocks noChangeArrowheads="1"/>
            </p:cNvSpPr>
            <p:nvPr/>
          </p:nvSpPr>
          <p:spPr bwMode="auto">
            <a:xfrm>
              <a:off x="3691" y="2700"/>
              <a:ext cx="23" cy="2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Freeform 213"/>
            <p:cNvSpPr>
              <a:spLocks noEditPoints="1"/>
            </p:cNvSpPr>
            <p:nvPr/>
          </p:nvSpPr>
          <p:spPr bwMode="auto">
            <a:xfrm>
              <a:off x="3738" y="1475"/>
              <a:ext cx="76" cy="136"/>
            </a:xfrm>
            <a:custGeom>
              <a:avLst/>
              <a:gdLst>
                <a:gd name="T0" fmla="*/ 16 w 32"/>
                <a:gd name="T1" fmla="*/ 8 h 57"/>
                <a:gd name="T2" fmla="*/ 20 w 32"/>
                <a:gd name="T3" fmla="*/ 4 h 57"/>
                <a:gd name="T4" fmla="*/ 15 w 32"/>
                <a:gd name="T5" fmla="*/ 0 h 57"/>
                <a:gd name="T6" fmla="*/ 11 w 32"/>
                <a:gd name="T7" fmla="*/ 4 h 57"/>
                <a:gd name="T8" fmla="*/ 16 w 32"/>
                <a:gd name="T9" fmla="*/ 8 h 57"/>
                <a:gd name="T10" fmla="*/ 27 w 32"/>
                <a:gd name="T11" fmla="*/ 24 h 57"/>
                <a:gd name="T12" fmla="*/ 30 w 32"/>
                <a:gd name="T13" fmla="*/ 26 h 57"/>
                <a:gd name="T14" fmla="*/ 32 w 32"/>
                <a:gd name="T15" fmla="*/ 23 h 57"/>
                <a:gd name="T16" fmla="*/ 30 w 32"/>
                <a:gd name="T17" fmla="*/ 14 h 57"/>
                <a:gd name="T18" fmla="*/ 28 w 32"/>
                <a:gd name="T19" fmla="*/ 12 h 57"/>
                <a:gd name="T20" fmla="*/ 22 w 32"/>
                <a:gd name="T21" fmla="*/ 10 h 57"/>
                <a:gd name="T22" fmla="*/ 17 w 32"/>
                <a:gd name="T23" fmla="*/ 9 h 57"/>
                <a:gd name="T24" fmla="*/ 14 w 32"/>
                <a:gd name="T25" fmla="*/ 11 h 57"/>
                <a:gd name="T26" fmla="*/ 14 w 32"/>
                <a:gd name="T27" fmla="*/ 11 h 57"/>
                <a:gd name="T28" fmla="*/ 14 w 32"/>
                <a:gd name="T29" fmla="*/ 11 h 57"/>
                <a:gd name="T30" fmla="*/ 13 w 32"/>
                <a:gd name="T31" fmla="*/ 12 h 57"/>
                <a:gd name="T32" fmla="*/ 9 w 32"/>
                <a:gd name="T33" fmla="*/ 20 h 57"/>
                <a:gd name="T34" fmla="*/ 8 w 32"/>
                <a:gd name="T35" fmla="*/ 20 h 57"/>
                <a:gd name="T36" fmla="*/ 1 w 32"/>
                <a:gd name="T37" fmla="*/ 26 h 57"/>
                <a:gd name="T38" fmla="*/ 1 w 32"/>
                <a:gd name="T39" fmla="*/ 29 h 57"/>
                <a:gd name="T40" fmla="*/ 4 w 32"/>
                <a:gd name="T41" fmla="*/ 29 h 57"/>
                <a:gd name="T42" fmla="*/ 11 w 32"/>
                <a:gd name="T43" fmla="*/ 23 h 57"/>
                <a:gd name="T44" fmla="*/ 12 w 32"/>
                <a:gd name="T45" fmla="*/ 23 h 57"/>
                <a:gd name="T46" fmla="*/ 13 w 32"/>
                <a:gd name="T47" fmla="*/ 22 h 57"/>
                <a:gd name="T48" fmla="*/ 14 w 32"/>
                <a:gd name="T49" fmla="*/ 20 h 57"/>
                <a:gd name="T50" fmla="*/ 15 w 32"/>
                <a:gd name="T51" fmla="*/ 28 h 57"/>
                <a:gd name="T52" fmla="*/ 16 w 32"/>
                <a:gd name="T53" fmla="*/ 30 h 57"/>
                <a:gd name="T54" fmla="*/ 11 w 32"/>
                <a:gd name="T55" fmla="*/ 40 h 57"/>
                <a:gd name="T56" fmla="*/ 11 w 32"/>
                <a:gd name="T57" fmla="*/ 40 h 57"/>
                <a:gd name="T58" fmla="*/ 11 w 32"/>
                <a:gd name="T59" fmla="*/ 40 h 57"/>
                <a:gd name="T60" fmla="*/ 11 w 32"/>
                <a:gd name="T61" fmla="*/ 42 h 57"/>
                <a:gd name="T62" fmla="*/ 9 w 32"/>
                <a:gd name="T63" fmla="*/ 54 h 57"/>
                <a:gd name="T64" fmla="*/ 12 w 32"/>
                <a:gd name="T65" fmla="*/ 57 h 57"/>
                <a:gd name="T66" fmla="*/ 15 w 32"/>
                <a:gd name="T67" fmla="*/ 54 h 57"/>
                <a:gd name="T68" fmla="*/ 16 w 32"/>
                <a:gd name="T69" fmla="*/ 42 h 57"/>
                <a:gd name="T70" fmla="*/ 21 w 32"/>
                <a:gd name="T71" fmla="*/ 36 h 57"/>
                <a:gd name="T72" fmla="*/ 26 w 32"/>
                <a:gd name="T73" fmla="*/ 54 h 57"/>
                <a:gd name="T74" fmla="*/ 29 w 32"/>
                <a:gd name="T75" fmla="*/ 56 h 57"/>
                <a:gd name="T76" fmla="*/ 31 w 32"/>
                <a:gd name="T77" fmla="*/ 53 h 57"/>
                <a:gd name="T78" fmla="*/ 25 w 32"/>
                <a:gd name="T79" fmla="*/ 28 h 57"/>
                <a:gd name="T80" fmla="*/ 26 w 32"/>
                <a:gd name="T81" fmla="*/ 25 h 57"/>
                <a:gd name="T82" fmla="*/ 24 w 32"/>
                <a:gd name="T83" fmla="*/ 16 h 57"/>
                <a:gd name="T84" fmla="*/ 26 w 32"/>
                <a:gd name="T85" fmla="*/ 16 h 57"/>
                <a:gd name="T86" fmla="*/ 27 w 32"/>
                <a:gd name="T87" fmla="*/ 2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2" h="57">
                  <a:moveTo>
                    <a:pt x="16" y="8"/>
                  </a:moveTo>
                  <a:cubicBezTo>
                    <a:pt x="18" y="8"/>
                    <a:pt x="20" y="6"/>
                    <a:pt x="20" y="4"/>
                  </a:cubicBezTo>
                  <a:cubicBezTo>
                    <a:pt x="20" y="1"/>
                    <a:pt x="18" y="0"/>
                    <a:pt x="15" y="0"/>
                  </a:cubicBezTo>
                  <a:cubicBezTo>
                    <a:pt x="13" y="0"/>
                    <a:pt x="11" y="2"/>
                    <a:pt x="11" y="4"/>
                  </a:cubicBezTo>
                  <a:cubicBezTo>
                    <a:pt x="11" y="7"/>
                    <a:pt x="13" y="9"/>
                    <a:pt x="16" y="8"/>
                  </a:cubicBezTo>
                  <a:close/>
                  <a:moveTo>
                    <a:pt x="27" y="24"/>
                  </a:moveTo>
                  <a:cubicBezTo>
                    <a:pt x="28" y="25"/>
                    <a:pt x="29" y="26"/>
                    <a:pt x="30" y="26"/>
                  </a:cubicBezTo>
                  <a:cubicBezTo>
                    <a:pt x="31" y="25"/>
                    <a:pt x="32" y="24"/>
                    <a:pt x="32" y="23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3"/>
                    <a:pt x="29" y="12"/>
                    <a:pt x="28" y="12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1" y="9"/>
                    <a:pt x="19" y="9"/>
                    <a:pt x="17" y="9"/>
                  </a:cubicBezTo>
                  <a:cubicBezTo>
                    <a:pt x="16" y="9"/>
                    <a:pt x="14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2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8" y="20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0" y="27"/>
                    <a:pt x="0" y="28"/>
                    <a:pt x="1" y="29"/>
                  </a:cubicBezTo>
                  <a:cubicBezTo>
                    <a:pt x="2" y="30"/>
                    <a:pt x="3" y="30"/>
                    <a:pt x="4" y="29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2"/>
                    <a:pt x="13" y="22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9"/>
                    <a:pt x="16" y="3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0"/>
                    <a:pt x="11" y="40"/>
                    <a:pt x="11" y="40"/>
                  </a:cubicBezTo>
                  <a:cubicBezTo>
                    <a:pt x="11" y="41"/>
                    <a:pt x="11" y="41"/>
                    <a:pt x="11" y="42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6"/>
                    <a:pt x="10" y="57"/>
                    <a:pt x="12" y="57"/>
                  </a:cubicBezTo>
                  <a:cubicBezTo>
                    <a:pt x="13" y="57"/>
                    <a:pt x="15" y="56"/>
                    <a:pt x="15" y="54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26" y="54"/>
                    <a:pt x="26" y="54"/>
                    <a:pt x="26" y="54"/>
                  </a:cubicBezTo>
                  <a:cubicBezTo>
                    <a:pt x="26" y="56"/>
                    <a:pt x="28" y="57"/>
                    <a:pt x="29" y="56"/>
                  </a:cubicBezTo>
                  <a:cubicBezTo>
                    <a:pt x="31" y="56"/>
                    <a:pt x="32" y="54"/>
                    <a:pt x="31" y="53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6" y="27"/>
                    <a:pt x="26" y="26"/>
                    <a:pt x="26" y="25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6" y="16"/>
                    <a:pt x="26" y="16"/>
                    <a:pt x="26" y="16"/>
                  </a:cubicBezTo>
                  <a:lnTo>
                    <a:pt x="27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Freeform 214"/>
            <p:cNvSpPr/>
            <p:nvPr/>
          </p:nvSpPr>
          <p:spPr bwMode="auto">
            <a:xfrm>
              <a:off x="3835" y="1359"/>
              <a:ext cx="45" cy="33"/>
            </a:xfrm>
            <a:custGeom>
              <a:avLst/>
              <a:gdLst>
                <a:gd name="T0" fmla="*/ 8 w 19"/>
                <a:gd name="T1" fmla="*/ 12 h 14"/>
                <a:gd name="T2" fmla="*/ 1 w 19"/>
                <a:gd name="T3" fmla="*/ 4 h 14"/>
                <a:gd name="T4" fmla="*/ 3 w 19"/>
                <a:gd name="T5" fmla="*/ 1 h 14"/>
                <a:gd name="T6" fmla="*/ 16 w 19"/>
                <a:gd name="T7" fmla="*/ 1 h 14"/>
                <a:gd name="T8" fmla="*/ 18 w 19"/>
                <a:gd name="T9" fmla="*/ 4 h 14"/>
                <a:gd name="T10" fmla="*/ 12 w 19"/>
                <a:gd name="T11" fmla="*/ 12 h 14"/>
                <a:gd name="T12" fmla="*/ 8 w 19"/>
                <a:gd name="T13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4">
                  <a:moveTo>
                    <a:pt x="8" y="12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0" y="2"/>
                    <a:pt x="1" y="1"/>
                    <a:pt x="3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8" y="0"/>
                    <a:pt x="19" y="2"/>
                    <a:pt x="18" y="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1" y="14"/>
                    <a:pt x="9" y="14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215"/>
            <p:cNvSpPr>
              <a:spLocks noEditPoints="1"/>
            </p:cNvSpPr>
            <p:nvPr/>
          </p:nvSpPr>
          <p:spPr bwMode="auto">
            <a:xfrm>
              <a:off x="3549" y="1848"/>
              <a:ext cx="40" cy="57"/>
            </a:xfrm>
            <a:custGeom>
              <a:avLst/>
              <a:gdLst>
                <a:gd name="T0" fmla="*/ 12 w 17"/>
                <a:gd name="T1" fmla="*/ 7 h 24"/>
                <a:gd name="T2" fmla="*/ 14 w 17"/>
                <a:gd name="T3" fmla="*/ 4 h 24"/>
                <a:gd name="T4" fmla="*/ 11 w 17"/>
                <a:gd name="T5" fmla="*/ 0 h 24"/>
                <a:gd name="T6" fmla="*/ 5 w 17"/>
                <a:gd name="T7" fmla="*/ 0 h 24"/>
                <a:gd name="T8" fmla="*/ 2 w 17"/>
                <a:gd name="T9" fmla="*/ 4 h 24"/>
                <a:gd name="T10" fmla="*/ 5 w 17"/>
                <a:gd name="T11" fmla="*/ 7 h 24"/>
                <a:gd name="T12" fmla="*/ 0 w 17"/>
                <a:gd name="T13" fmla="*/ 15 h 24"/>
                <a:gd name="T14" fmla="*/ 8 w 17"/>
                <a:gd name="T15" fmla="*/ 24 h 24"/>
                <a:gd name="T16" fmla="*/ 17 w 17"/>
                <a:gd name="T17" fmla="*/ 15 h 24"/>
                <a:gd name="T18" fmla="*/ 12 w 17"/>
                <a:gd name="T19" fmla="*/ 7 h 24"/>
                <a:gd name="T20" fmla="*/ 10 w 17"/>
                <a:gd name="T21" fmla="*/ 1 h 24"/>
                <a:gd name="T22" fmla="*/ 12 w 17"/>
                <a:gd name="T23" fmla="*/ 4 h 24"/>
                <a:gd name="T24" fmla="*/ 10 w 17"/>
                <a:gd name="T25" fmla="*/ 4 h 24"/>
                <a:gd name="T26" fmla="*/ 10 w 17"/>
                <a:gd name="T27" fmla="*/ 1 h 24"/>
                <a:gd name="T28" fmla="*/ 4 w 17"/>
                <a:gd name="T29" fmla="*/ 4 h 24"/>
                <a:gd name="T30" fmla="*/ 6 w 17"/>
                <a:gd name="T31" fmla="*/ 4 h 24"/>
                <a:gd name="T32" fmla="*/ 6 w 17"/>
                <a:gd name="T33" fmla="*/ 7 h 24"/>
                <a:gd name="T34" fmla="*/ 4 w 17"/>
                <a:gd name="T35" fmla="*/ 4 h 24"/>
                <a:gd name="T36" fmla="*/ 8 w 17"/>
                <a:gd name="T37" fmla="*/ 21 h 24"/>
                <a:gd name="T38" fmla="*/ 2 w 17"/>
                <a:gd name="T39" fmla="*/ 15 h 24"/>
                <a:gd name="T40" fmla="*/ 8 w 17"/>
                <a:gd name="T41" fmla="*/ 9 h 24"/>
                <a:gd name="T42" fmla="*/ 15 w 17"/>
                <a:gd name="T43" fmla="*/ 15 h 24"/>
                <a:gd name="T44" fmla="*/ 8 w 17"/>
                <a:gd name="T45" fmla="*/ 21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" h="24">
                  <a:moveTo>
                    <a:pt x="12" y="7"/>
                  </a:moveTo>
                  <a:cubicBezTo>
                    <a:pt x="14" y="4"/>
                    <a:pt x="14" y="4"/>
                    <a:pt x="14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2" y="8"/>
                    <a:pt x="0" y="12"/>
                    <a:pt x="0" y="15"/>
                  </a:cubicBezTo>
                  <a:cubicBezTo>
                    <a:pt x="0" y="20"/>
                    <a:pt x="4" y="24"/>
                    <a:pt x="8" y="24"/>
                  </a:cubicBezTo>
                  <a:cubicBezTo>
                    <a:pt x="13" y="24"/>
                    <a:pt x="17" y="20"/>
                    <a:pt x="17" y="15"/>
                  </a:cubicBezTo>
                  <a:cubicBezTo>
                    <a:pt x="17" y="11"/>
                    <a:pt x="15" y="9"/>
                    <a:pt x="12" y="7"/>
                  </a:cubicBezTo>
                  <a:close/>
                  <a:moveTo>
                    <a:pt x="10" y="1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lnTo>
                    <a:pt x="10" y="1"/>
                  </a:lnTo>
                  <a:close/>
                  <a:moveTo>
                    <a:pt x="4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7"/>
                    <a:pt x="6" y="7"/>
                    <a:pt x="6" y="7"/>
                  </a:cubicBezTo>
                  <a:lnTo>
                    <a:pt x="4" y="4"/>
                  </a:lnTo>
                  <a:close/>
                  <a:moveTo>
                    <a:pt x="8" y="21"/>
                  </a:moveTo>
                  <a:cubicBezTo>
                    <a:pt x="5" y="21"/>
                    <a:pt x="2" y="19"/>
                    <a:pt x="2" y="15"/>
                  </a:cubicBezTo>
                  <a:cubicBezTo>
                    <a:pt x="2" y="12"/>
                    <a:pt x="5" y="9"/>
                    <a:pt x="8" y="9"/>
                  </a:cubicBezTo>
                  <a:cubicBezTo>
                    <a:pt x="12" y="9"/>
                    <a:pt x="14" y="11"/>
                    <a:pt x="15" y="15"/>
                  </a:cubicBezTo>
                  <a:cubicBezTo>
                    <a:pt x="15" y="18"/>
                    <a:pt x="12" y="21"/>
                    <a:pt x="8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216"/>
            <p:cNvSpPr>
              <a:spLocks noEditPoints="1"/>
            </p:cNvSpPr>
            <p:nvPr/>
          </p:nvSpPr>
          <p:spPr bwMode="auto">
            <a:xfrm>
              <a:off x="3807" y="2529"/>
              <a:ext cx="35" cy="50"/>
            </a:xfrm>
            <a:custGeom>
              <a:avLst/>
              <a:gdLst>
                <a:gd name="T0" fmla="*/ 11 w 15"/>
                <a:gd name="T1" fmla="*/ 6 h 21"/>
                <a:gd name="T2" fmla="*/ 13 w 15"/>
                <a:gd name="T3" fmla="*/ 3 h 21"/>
                <a:gd name="T4" fmla="*/ 10 w 15"/>
                <a:gd name="T5" fmla="*/ 0 h 21"/>
                <a:gd name="T6" fmla="*/ 5 w 15"/>
                <a:gd name="T7" fmla="*/ 0 h 21"/>
                <a:gd name="T8" fmla="*/ 2 w 15"/>
                <a:gd name="T9" fmla="*/ 4 h 21"/>
                <a:gd name="T10" fmla="*/ 4 w 15"/>
                <a:gd name="T11" fmla="*/ 6 h 21"/>
                <a:gd name="T12" fmla="*/ 0 w 15"/>
                <a:gd name="T13" fmla="*/ 14 h 21"/>
                <a:gd name="T14" fmla="*/ 8 w 15"/>
                <a:gd name="T15" fmla="*/ 21 h 21"/>
                <a:gd name="T16" fmla="*/ 15 w 15"/>
                <a:gd name="T17" fmla="*/ 13 h 21"/>
                <a:gd name="T18" fmla="*/ 11 w 15"/>
                <a:gd name="T19" fmla="*/ 6 h 21"/>
                <a:gd name="T20" fmla="*/ 9 w 15"/>
                <a:gd name="T21" fmla="*/ 1 h 21"/>
                <a:gd name="T22" fmla="*/ 11 w 15"/>
                <a:gd name="T23" fmla="*/ 3 h 21"/>
                <a:gd name="T24" fmla="*/ 9 w 15"/>
                <a:gd name="T25" fmla="*/ 3 h 21"/>
                <a:gd name="T26" fmla="*/ 9 w 15"/>
                <a:gd name="T27" fmla="*/ 1 h 21"/>
                <a:gd name="T28" fmla="*/ 4 w 15"/>
                <a:gd name="T29" fmla="*/ 3 h 21"/>
                <a:gd name="T30" fmla="*/ 5 w 15"/>
                <a:gd name="T31" fmla="*/ 3 h 21"/>
                <a:gd name="T32" fmla="*/ 6 w 15"/>
                <a:gd name="T33" fmla="*/ 6 h 21"/>
                <a:gd name="T34" fmla="*/ 4 w 15"/>
                <a:gd name="T35" fmla="*/ 3 h 21"/>
                <a:gd name="T36" fmla="*/ 8 w 15"/>
                <a:gd name="T37" fmla="*/ 19 h 21"/>
                <a:gd name="T38" fmla="*/ 2 w 15"/>
                <a:gd name="T39" fmla="*/ 14 h 21"/>
                <a:gd name="T40" fmla="*/ 7 w 15"/>
                <a:gd name="T41" fmla="*/ 8 h 21"/>
                <a:gd name="T42" fmla="*/ 13 w 15"/>
                <a:gd name="T43" fmla="*/ 13 h 21"/>
                <a:gd name="T44" fmla="*/ 8 w 15"/>
                <a:gd name="T45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" h="21">
                  <a:moveTo>
                    <a:pt x="11" y="6"/>
                  </a:moveTo>
                  <a:cubicBezTo>
                    <a:pt x="13" y="3"/>
                    <a:pt x="13" y="3"/>
                    <a:pt x="13" y="3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0" y="10"/>
                    <a:pt x="0" y="14"/>
                  </a:cubicBezTo>
                  <a:cubicBezTo>
                    <a:pt x="0" y="18"/>
                    <a:pt x="3" y="21"/>
                    <a:pt x="8" y="21"/>
                  </a:cubicBezTo>
                  <a:cubicBezTo>
                    <a:pt x="12" y="21"/>
                    <a:pt x="15" y="18"/>
                    <a:pt x="15" y="13"/>
                  </a:cubicBezTo>
                  <a:cubicBezTo>
                    <a:pt x="15" y="10"/>
                    <a:pt x="13" y="8"/>
                    <a:pt x="11" y="6"/>
                  </a:cubicBezTo>
                  <a:close/>
                  <a:moveTo>
                    <a:pt x="9" y="1"/>
                  </a:moveTo>
                  <a:cubicBezTo>
                    <a:pt x="11" y="3"/>
                    <a:pt x="11" y="3"/>
                    <a:pt x="11" y="3"/>
                  </a:cubicBezTo>
                  <a:cubicBezTo>
                    <a:pt x="9" y="3"/>
                    <a:pt x="9" y="3"/>
                    <a:pt x="9" y="3"/>
                  </a:cubicBezTo>
                  <a:lnTo>
                    <a:pt x="9" y="1"/>
                  </a:lnTo>
                  <a:close/>
                  <a:moveTo>
                    <a:pt x="4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6" y="6"/>
                    <a:pt x="6" y="6"/>
                    <a:pt x="6" y="6"/>
                  </a:cubicBezTo>
                  <a:lnTo>
                    <a:pt x="4" y="3"/>
                  </a:lnTo>
                  <a:close/>
                  <a:moveTo>
                    <a:pt x="8" y="19"/>
                  </a:moveTo>
                  <a:cubicBezTo>
                    <a:pt x="4" y="19"/>
                    <a:pt x="2" y="17"/>
                    <a:pt x="2" y="14"/>
                  </a:cubicBezTo>
                  <a:cubicBezTo>
                    <a:pt x="2" y="10"/>
                    <a:pt x="4" y="8"/>
                    <a:pt x="7" y="8"/>
                  </a:cubicBezTo>
                  <a:cubicBezTo>
                    <a:pt x="11" y="8"/>
                    <a:pt x="13" y="10"/>
                    <a:pt x="13" y="13"/>
                  </a:cubicBezTo>
                  <a:cubicBezTo>
                    <a:pt x="13" y="17"/>
                    <a:pt x="11" y="19"/>
                    <a:pt x="8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217"/>
            <p:cNvSpPr>
              <a:spLocks noEditPoints="1"/>
            </p:cNvSpPr>
            <p:nvPr/>
          </p:nvSpPr>
          <p:spPr bwMode="auto">
            <a:xfrm>
              <a:off x="3774" y="1843"/>
              <a:ext cx="38" cy="50"/>
            </a:xfrm>
            <a:custGeom>
              <a:avLst/>
              <a:gdLst>
                <a:gd name="T0" fmla="*/ 12 w 16"/>
                <a:gd name="T1" fmla="*/ 6 h 21"/>
                <a:gd name="T2" fmla="*/ 14 w 16"/>
                <a:gd name="T3" fmla="*/ 3 h 21"/>
                <a:gd name="T4" fmla="*/ 11 w 16"/>
                <a:gd name="T5" fmla="*/ 0 h 21"/>
                <a:gd name="T6" fmla="*/ 6 w 16"/>
                <a:gd name="T7" fmla="*/ 0 h 21"/>
                <a:gd name="T8" fmla="*/ 3 w 16"/>
                <a:gd name="T9" fmla="*/ 3 h 21"/>
                <a:gd name="T10" fmla="*/ 5 w 16"/>
                <a:gd name="T11" fmla="*/ 6 h 21"/>
                <a:gd name="T12" fmla="*/ 1 w 16"/>
                <a:gd name="T13" fmla="*/ 13 h 21"/>
                <a:gd name="T14" fmla="*/ 8 w 16"/>
                <a:gd name="T15" fmla="*/ 21 h 21"/>
                <a:gd name="T16" fmla="*/ 16 w 16"/>
                <a:gd name="T17" fmla="*/ 13 h 21"/>
                <a:gd name="T18" fmla="*/ 12 w 16"/>
                <a:gd name="T19" fmla="*/ 6 h 21"/>
                <a:gd name="T20" fmla="*/ 10 w 16"/>
                <a:gd name="T21" fmla="*/ 1 h 21"/>
                <a:gd name="T22" fmla="*/ 12 w 16"/>
                <a:gd name="T23" fmla="*/ 3 h 21"/>
                <a:gd name="T24" fmla="*/ 10 w 16"/>
                <a:gd name="T25" fmla="*/ 3 h 21"/>
                <a:gd name="T26" fmla="*/ 10 w 16"/>
                <a:gd name="T27" fmla="*/ 1 h 21"/>
                <a:gd name="T28" fmla="*/ 5 w 16"/>
                <a:gd name="T29" fmla="*/ 3 h 21"/>
                <a:gd name="T30" fmla="*/ 6 w 16"/>
                <a:gd name="T31" fmla="*/ 3 h 21"/>
                <a:gd name="T32" fmla="*/ 7 w 16"/>
                <a:gd name="T33" fmla="*/ 6 h 21"/>
                <a:gd name="T34" fmla="*/ 5 w 16"/>
                <a:gd name="T35" fmla="*/ 3 h 21"/>
                <a:gd name="T36" fmla="*/ 8 w 16"/>
                <a:gd name="T37" fmla="*/ 19 h 21"/>
                <a:gd name="T38" fmla="*/ 3 w 16"/>
                <a:gd name="T39" fmla="*/ 13 h 21"/>
                <a:gd name="T40" fmla="*/ 8 w 16"/>
                <a:gd name="T41" fmla="*/ 7 h 21"/>
                <a:gd name="T42" fmla="*/ 14 w 16"/>
                <a:gd name="T43" fmla="*/ 13 h 21"/>
                <a:gd name="T44" fmla="*/ 8 w 16"/>
                <a:gd name="T45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" h="21">
                  <a:moveTo>
                    <a:pt x="12" y="6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7"/>
                    <a:pt x="0" y="10"/>
                    <a:pt x="1" y="13"/>
                  </a:cubicBezTo>
                  <a:cubicBezTo>
                    <a:pt x="1" y="17"/>
                    <a:pt x="4" y="21"/>
                    <a:pt x="8" y="21"/>
                  </a:cubicBezTo>
                  <a:cubicBezTo>
                    <a:pt x="13" y="21"/>
                    <a:pt x="16" y="17"/>
                    <a:pt x="16" y="13"/>
                  </a:cubicBezTo>
                  <a:cubicBezTo>
                    <a:pt x="16" y="10"/>
                    <a:pt x="14" y="7"/>
                    <a:pt x="12" y="6"/>
                  </a:cubicBezTo>
                  <a:close/>
                  <a:moveTo>
                    <a:pt x="10" y="1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0" y="3"/>
                    <a:pt x="10" y="3"/>
                    <a:pt x="10" y="3"/>
                  </a:cubicBezTo>
                  <a:lnTo>
                    <a:pt x="10" y="1"/>
                  </a:lnTo>
                  <a:close/>
                  <a:moveTo>
                    <a:pt x="5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5" y="3"/>
                  </a:lnTo>
                  <a:close/>
                  <a:moveTo>
                    <a:pt x="8" y="19"/>
                  </a:moveTo>
                  <a:cubicBezTo>
                    <a:pt x="5" y="19"/>
                    <a:pt x="3" y="16"/>
                    <a:pt x="3" y="13"/>
                  </a:cubicBezTo>
                  <a:cubicBezTo>
                    <a:pt x="3" y="10"/>
                    <a:pt x="5" y="7"/>
                    <a:pt x="8" y="7"/>
                  </a:cubicBezTo>
                  <a:cubicBezTo>
                    <a:pt x="11" y="7"/>
                    <a:pt x="14" y="10"/>
                    <a:pt x="14" y="13"/>
                  </a:cubicBezTo>
                  <a:cubicBezTo>
                    <a:pt x="14" y="16"/>
                    <a:pt x="12" y="19"/>
                    <a:pt x="8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218"/>
            <p:cNvSpPr>
              <a:spLocks noEditPoints="1"/>
            </p:cNvSpPr>
            <p:nvPr/>
          </p:nvSpPr>
          <p:spPr bwMode="auto">
            <a:xfrm>
              <a:off x="4131" y="2050"/>
              <a:ext cx="38" cy="52"/>
            </a:xfrm>
            <a:custGeom>
              <a:avLst/>
              <a:gdLst>
                <a:gd name="T0" fmla="*/ 11 w 16"/>
                <a:gd name="T1" fmla="*/ 7 h 22"/>
                <a:gd name="T2" fmla="*/ 13 w 16"/>
                <a:gd name="T3" fmla="*/ 4 h 22"/>
                <a:gd name="T4" fmla="*/ 11 w 16"/>
                <a:gd name="T5" fmla="*/ 0 h 22"/>
                <a:gd name="T6" fmla="*/ 5 w 16"/>
                <a:gd name="T7" fmla="*/ 1 h 22"/>
                <a:gd name="T8" fmla="*/ 2 w 16"/>
                <a:gd name="T9" fmla="*/ 4 h 22"/>
                <a:gd name="T10" fmla="*/ 5 w 16"/>
                <a:gd name="T11" fmla="*/ 7 h 22"/>
                <a:gd name="T12" fmla="*/ 0 w 16"/>
                <a:gd name="T13" fmla="*/ 14 h 22"/>
                <a:gd name="T14" fmla="*/ 8 w 16"/>
                <a:gd name="T15" fmla="*/ 22 h 22"/>
                <a:gd name="T16" fmla="*/ 16 w 16"/>
                <a:gd name="T17" fmla="*/ 14 h 22"/>
                <a:gd name="T18" fmla="*/ 11 w 16"/>
                <a:gd name="T19" fmla="*/ 7 h 22"/>
                <a:gd name="T20" fmla="*/ 10 w 16"/>
                <a:gd name="T21" fmla="*/ 1 h 22"/>
                <a:gd name="T22" fmla="*/ 11 w 16"/>
                <a:gd name="T23" fmla="*/ 4 h 22"/>
                <a:gd name="T24" fmla="*/ 10 w 16"/>
                <a:gd name="T25" fmla="*/ 4 h 22"/>
                <a:gd name="T26" fmla="*/ 10 w 16"/>
                <a:gd name="T27" fmla="*/ 1 h 22"/>
                <a:gd name="T28" fmla="*/ 4 w 16"/>
                <a:gd name="T29" fmla="*/ 4 h 22"/>
                <a:gd name="T30" fmla="*/ 6 w 16"/>
                <a:gd name="T31" fmla="*/ 4 h 22"/>
                <a:gd name="T32" fmla="*/ 6 w 16"/>
                <a:gd name="T33" fmla="*/ 6 h 22"/>
                <a:gd name="T34" fmla="*/ 4 w 16"/>
                <a:gd name="T35" fmla="*/ 4 h 22"/>
                <a:gd name="T36" fmla="*/ 8 w 16"/>
                <a:gd name="T37" fmla="*/ 20 h 22"/>
                <a:gd name="T38" fmla="*/ 2 w 16"/>
                <a:gd name="T39" fmla="*/ 14 h 22"/>
                <a:gd name="T40" fmla="*/ 8 w 16"/>
                <a:gd name="T41" fmla="*/ 8 h 22"/>
                <a:gd name="T42" fmla="*/ 14 w 16"/>
                <a:gd name="T43" fmla="*/ 14 h 22"/>
                <a:gd name="T44" fmla="*/ 8 w 16"/>
                <a:gd name="T45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" h="22">
                  <a:moveTo>
                    <a:pt x="11" y="7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2" y="8"/>
                    <a:pt x="0" y="11"/>
                    <a:pt x="0" y="14"/>
                  </a:cubicBezTo>
                  <a:cubicBezTo>
                    <a:pt x="0" y="18"/>
                    <a:pt x="4" y="22"/>
                    <a:pt x="8" y="22"/>
                  </a:cubicBezTo>
                  <a:cubicBezTo>
                    <a:pt x="12" y="22"/>
                    <a:pt x="16" y="18"/>
                    <a:pt x="16" y="14"/>
                  </a:cubicBezTo>
                  <a:cubicBezTo>
                    <a:pt x="16" y="11"/>
                    <a:pt x="14" y="8"/>
                    <a:pt x="11" y="7"/>
                  </a:cubicBezTo>
                  <a:close/>
                  <a:moveTo>
                    <a:pt x="10" y="1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lnTo>
                    <a:pt x="10" y="1"/>
                  </a:lnTo>
                  <a:close/>
                  <a:moveTo>
                    <a:pt x="4" y="4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6"/>
                    <a:pt x="6" y="6"/>
                    <a:pt x="6" y="6"/>
                  </a:cubicBezTo>
                  <a:lnTo>
                    <a:pt x="4" y="4"/>
                  </a:lnTo>
                  <a:close/>
                  <a:moveTo>
                    <a:pt x="8" y="20"/>
                  </a:moveTo>
                  <a:cubicBezTo>
                    <a:pt x="5" y="20"/>
                    <a:pt x="2" y="17"/>
                    <a:pt x="2" y="14"/>
                  </a:cubicBezTo>
                  <a:cubicBezTo>
                    <a:pt x="2" y="11"/>
                    <a:pt x="5" y="8"/>
                    <a:pt x="8" y="8"/>
                  </a:cubicBezTo>
                  <a:cubicBezTo>
                    <a:pt x="11" y="8"/>
                    <a:pt x="13" y="11"/>
                    <a:pt x="14" y="14"/>
                  </a:cubicBezTo>
                  <a:cubicBezTo>
                    <a:pt x="14" y="17"/>
                    <a:pt x="11" y="20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219"/>
            <p:cNvSpPr>
              <a:spLocks noEditPoints="1"/>
            </p:cNvSpPr>
            <p:nvPr/>
          </p:nvSpPr>
          <p:spPr bwMode="auto">
            <a:xfrm>
              <a:off x="3958" y="2474"/>
              <a:ext cx="38" cy="50"/>
            </a:xfrm>
            <a:custGeom>
              <a:avLst/>
              <a:gdLst>
                <a:gd name="T0" fmla="*/ 11 w 16"/>
                <a:gd name="T1" fmla="*/ 6 h 21"/>
                <a:gd name="T2" fmla="*/ 14 w 16"/>
                <a:gd name="T3" fmla="*/ 3 h 21"/>
                <a:gd name="T4" fmla="*/ 11 w 16"/>
                <a:gd name="T5" fmla="*/ 0 h 21"/>
                <a:gd name="T6" fmla="*/ 6 w 16"/>
                <a:gd name="T7" fmla="*/ 0 h 21"/>
                <a:gd name="T8" fmla="*/ 3 w 16"/>
                <a:gd name="T9" fmla="*/ 3 h 21"/>
                <a:gd name="T10" fmla="*/ 5 w 16"/>
                <a:gd name="T11" fmla="*/ 6 h 21"/>
                <a:gd name="T12" fmla="*/ 0 w 16"/>
                <a:gd name="T13" fmla="*/ 13 h 21"/>
                <a:gd name="T14" fmla="*/ 8 w 16"/>
                <a:gd name="T15" fmla="*/ 21 h 21"/>
                <a:gd name="T16" fmla="*/ 16 w 16"/>
                <a:gd name="T17" fmla="*/ 13 h 21"/>
                <a:gd name="T18" fmla="*/ 11 w 16"/>
                <a:gd name="T19" fmla="*/ 6 h 21"/>
                <a:gd name="T20" fmla="*/ 10 w 16"/>
                <a:gd name="T21" fmla="*/ 0 h 21"/>
                <a:gd name="T22" fmla="*/ 12 w 16"/>
                <a:gd name="T23" fmla="*/ 3 h 21"/>
                <a:gd name="T24" fmla="*/ 10 w 16"/>
                <a:gd name="T25" fmla="*/ 3 h 21"/>
                <a:gd name="T26" fmla="*/ 10 w 16"/>
                <a:gd name="T27" fmla="*/ 0 h 21"/>
                <a:gd name="T28" fmla="*/ 4 w 16"/>
                <a:gd name="T29" fmla="*/ 3 h 21"/>
                <a:gd name="T30" fmla="*/ 6 w 16"/>
                <a:gd name="T31" fmla="*/ 3 h 21"/>
                <a:gd name="T32" fmla="*/ 6 w 16"/>
                <a:gd name="T33" fmla="*/ 5 h 21"/>
                <a:gd name="T34" fmla="*/ 4 w 16"/>
                <a:gd name="T35" fmla="*/ 3 h 21"/>
                <a:gd name="T36" fmla="*/ 8 w 16"/>
                <a:gd name="T37" fmla="*/ 19 h 21"/>
                <a:gd name="T38" fmla="*/ 2 w 16"/>
                <a:gd name="T39" fmla="*/ 13 h 21"/>
                <a:gd name="T40" fmla="*/ 8 w 16"/>
                <a:gd name="T41" fmla="*/ 7 h 21"/>
                <a:gd name="T42" fmla="*/ 14 w 16"/>
                <a:gd name="T43" fmla="*/ 13 h 21"/>
                <a:gd name="T44" fmla="*/ 8 w 16"/>
                <a:gd name="T45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6" h="21">
                  <a:moveTo>
                    <a:pt x="11" y="6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2" y="7"/>
                    <a:pt x="0" y="10"/>
                    <a:pt x="0" y="13"/>
                  </a:cubicBezTo>
                  <a:cubicBezTo>
                    <a:pt x="0" y="17"/>
                    <a:pt x="4" y="21"/>
                    <a:pt x="8" y="21"/>
                  </a:cubicBezTo>
                  <a:cubicBezTo>
                    <a:pt x="13" y="21"/>
                    <a:pt x="16" y="17"/>
                    <a:pt x="16" y="13"/>
                  </a:cubicBezTo>
                  <a:cubicBezTo>
                    <a:pt x="16" y="10"/>
                    <a:pt x="14" y="7"/>
                    <a:pt x="11" y="6"/>
                  </a:cubicBezTo>
                  <a:close/>
                  <a:moveTo>
                    <a:pt x="10" y="0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0" y="3"/>
                    <a:pt x="10" y="3"/>
                    <a:pt x="10" y="3"/>
                  </a:cubicBezTo>
                  <a:lnTo>
                    <a:pt x="10" y="0"/>
                  </a:lnTo>
                  <a:close/>
                  <a:moveTo>
                    <a:pt x="4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5"/>
                    <a:pt x="6" y="5"/>
                    <a:pt x="6" y="5"/>
                  </a:cubicBezTo>
                  <a:lnTo>
                    <a:pt x="4" y="3"/>
                  </a:lnTo>
                  <a:close/>
                  <a:moveTo>
                    <a:pt x="8" y="19"/>
                  </a:moveTo>
                  <a:cubicBezTo>
                    <a:pt x="5" y="19"/>
                    <a:pt x="2" y="16"/>
                    <a:pt x="2" y="13"/>
                  </a:cubicBezTo>
                  <a:cubicBezTo>
                    <a:pt x="2" y="10"/>
                    <a:pt x="5" y="7"/>
                    <a:pt x="8" y="7"/>
                  </a:cubicBezTo>
                  <a:cubicBezTo>
                    <a:pt x="11" y="7"/>
                    <a:pt x="14" y="10"/>
                    <a:pt x="14" y="13"/>
                  </a:cubicBezTo>
                  <a:cubicBezTo>
                    <a:pt x="14" y="16"/>
                    <a:pt x="11" y="19"/>
                    <a:pt x="8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220"/>
            <p:cNvSpPr>
              <a:spLocks noEditPoints="1"/>
            </p:cNvSpPr>
            <p:nvPr/>
          </p:nvSpPr>
          <p:spPr bwMode="auto">
            <a:xfrm>
              <a:off x="3845" y="2142"/>
              <a:ext cx="80" cy="83"/>
            </a:xfrm>
            <a:custGeom>
              <a:avLst/>
              <a:gdLst>
                <a:gd name="T0" fmla="*/ 0 w 34"/>
                <a:gd name="T1" fmla="*/ 32 h 35"/>
                <a:gd name="T2" fmla="*/ 0 w 34"/>
                <a:gd name="T3" fmla="*/ 35 h 35"/>
                <a:gd name="T4" fmla="*/ 6 w 34"/>
                <a:gd name="T5" fmla="*/ 35 h 35"/>
                <a:gd name="T6" fmla="*/ 20 w 34"/>
                <a:gd name="T7" fmla="*/ 35 h 35"/>
                <a:gd name="T8" fmla="*/ 26 w 34"/>
                <a:gd name="T9" fmla="*/ 35 h 35"/>
                <a:gd name="T10" fmla="*/ 26 w 34"/>
                <a:gd name="T11" fmla="*/ 32 h 35"/>
                <a:gd name="T12" fmla="*/ 23 w 34"/>
                <a:gd name="T13" fmla="*/ 32 h 35"/>
                <a:gd name="T14" fmla="*/ 23 w 34"/>
                <a:gd name="T15" fmla="*/ 28 h 35"/>
                <a:gd name="T16" fmla="*/ 29 w 34"/>
                <a:gd name="T17" fmla="*/ 28 h 35"/>
                <a:gd name="T18" fmla="*/ 34 w 34"/>
                <a:gd name="T19" fmla="*/ 23 h 35"/>
                <a:gd name="T20" fmla="*/ 34 w 34"/>
                <a:gd name="T21" fmla="*/ 8 h 35"/>
                <a:gd name="T22" fmla="*/ 29 w 34"/>
                <a:gd name="T23" fmla="*/ 3 h 35"/>
                <a:gd name="T24" fmla="*/ 25 w 34"/>
                <a:gd name="T25" fmla="*/ 3 h 35"/>
                <a:gd name="T26" fmla="*/ 25 w 34"/>
                <a:gd name="T27" fmla="*/ 6 h 35"/>
                <a:gd name="T28" fmla="*/ 27 w 34"/>
                <a:gd name="T29" fmla="*/ 6 h 35"/>
                <a:gd name="T30" fmla="*/ 27 w 34"/>
                <a:gd name="T31" fmla="*/ 8 h 35"/>
                <a:gd name="T32" fmla="*/ 30 w 34"/>
                <a:gd name="T33" fmla="*/ 11 h 35"/>
                <a:gd name="T34" fmla="*/ 30 w 34"/>
                <a:gd name="T35" fmla="*/ 11 h 35"/>
                <a:gd name="T36" fmla="*/ 30 w 34"/>
                <a:gd name="T37" fmla="*/ 23 h 35"/>
                <a:gd name="T38" fmla="*/ 29 w 34"/>
                <a:gd name="T39" fmla="*/ 24 h 35"/>
                <a:gd name="T40" fmla="*/ 23 w 34"/>
                <a:gd name="T41" fmla="*/ 24 h 35"/>
                <a:gd name="T42" fmla="*/ 23 w 34"/>
                <a:gd name="T43" fmla="*/ 6 h 35"/>
                <a:gd name="T44" fmla="*/ 23 w 34"/>
                <a:gd name="T45" fmla="*/ 3 h 35"/>
                <a:gd name="T46" fmla="*/ 20 w 34"/>
                <a:gd name="T47" fmla="*/ 0 h 35"/>
                <a:gd name="T48" fmla="*/ 6 w 34"/>
                <a:gd name="T49" fmla="*/ 0 h 35"/>
                <a:gd name="T50" fmla="*/ 2 w 34"/>
                <a:gd name="T51" fmla="*/ 3 h 35"/>
                <a:gd name="T52" fmla="*/ 2 w 34"/>
                <a:gd name="T53" fmla="*/ 32 h 35"/>
                <a:gd name="T54" fmla="*/ 0 w 34"/>
                <a:gd name="T55" fmla="*/ 32 h 35"/>
                <a:gd name="T56" fmla="*/ 30 w 34"/>
                <a:gd name="T57" fmla="*/ 10 h 35"/>
                <a:gd name="T58" fmla="*/ 28 w 34"/>
                <a:gd name="T59" fmla="*/ 8 h 35"/>
                <a:gd name="T60" fmla="*/ 30 w 34"/>
                <a:gd name="T61" fmla="*/ 6 h 35"/>
                <a:gd name="T62" fmla="*/ 31 w 34"/>
                <a:gd name="T63" fmla="*/ 7 h 35"/>
                <a:gd name="T64" fmla="*/ 29 w 34"/>
                <a:gd name="T65" fmla="*/ 8 h 35"/>
                <a:gd name="T66" fmla="*/ 29 w 34"/>
                <a:gd name="T67" fmla="*/ 9 h 35"/>
                <a:gd name="T68" fmla="*/ 30 w 34"/>
                <a:gd name="T69" fmla="*/ 9 h 35"/>
                <a:gd name="T70" fmla="*/ 31 w 34"/>
                <a:gd name="T71" fmla="*/ 8 h 35"/>
                <a:gd name="T72" fmla="*/ 31 w 34"/>
                <a:gd name="T73" fmla="*/ 8 h 35"/>
                <a:gd name="T74" fmla="*/ 30 w 34"/>
                <a:gd name="T75" fmla="*/ 10 h 35"/>
                <a:gd name="T76" fmla="*/ 6 w 34"/>
                <a:gd name="T77" fmla="*/ 16 h 35"/>
                <a:gd name="T78" fmla="*/ 7 w 34"/>
                <a:gd name="T79" fmla="*/ 15 h 35"/>
                <a:gd name="T80" fmla="*/ 19 w 34"/>
                <a:gd name="T81" fmla="*/ 15 h 35"/>
                <a:gd name="T82" fmla="*/ 20 w 34"/>
                <a:gd name="T83" fmla="*/ 16 h 35"/>
                <a:gd name="T84" fmla="*/ 20 w 34"/>
                <a:gd name="T85" fmla="*/ 16 h 35"/>
                <a:gd name="T86" fmla="*/ 19 w 34"/>
                <a:gd name="T87" fmla="*/ 17 h 35"/>
                <a:gd name="T88" fmla="*/ 7 w 34"/>
                <a:gd name="T89" fmla="*/ 17 h 35"/>
                <a:gd name="T90" fmla="*/ 6 w 34"/>
                <a:gd name="T91" fmla="*/ 16 h 35"/>
                <a:gd name="T92" fmla="*/ 6 w 34"/>
                <a:gd name="T93" fmla="*/ 4 h 35"/>
                <a:gd name="T94" fmla="*/ 7 w 34"/>
                <a:gd name="T95" fmla="*/ 3 h 35"/>
                <a:gd name="T96" fmla="*/ 19 w 34"/>
                <a:gd name="T97" fmla="*/ 3 h 35"/>
                <a:gd name="T98" fmla="*/ 20 w 34"/>
                <a:gd name="T99" fmla="*/ 4 h 35"/>
                <a:gd name="T100" fmla="*/ 20 w 34"/>
                <a:gd name="T101" fmla="*/ 10 h 35"/>
                <a:gd name="T102" fmla="*/ 19 w 34"/>
                <a:gd name="T103" fmla="*/ 11 h 35"/>
                <a:gd name="T104" fmla="*/ 7 w 34"/>
                <a:gd name="T105" fmla="*/ 11 h 35"/>
                <a:gd name="T106" fmla="*/ 6 w 34"/>
                <a:gd name="T107" fmla="*/ 10 h 35"/>
                <a:gd name="T108" fmla="*/ 6 w 34"/>
                <a:gd name="T109" fmla="*/ 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4" h="35">
                  <a:moveTo>
                    <a:pt x="0" y="32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9" y="28"/>
                    <a:pt x="29" y="28"/>
                    <a:pt x="29" y="28"/>
                  </a:cubicBezTo>
                  <a:cubicBezTo>
                    <a:pt x="32" y="28"/>
                    <a:pt x="34" y="25"/>
                    <a:pt x="34" y="23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5"/>
                    <a:pt x="32" y="3"/>
                    <a:pt x="29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7"/>
                    <a:pt x="27" y="8"/>
                    <a:pt x="27" y="8"/>
                  </a:cubicBezTo>
                  <a:cubicBezTo>
                    <a:pt x="27" y="10"/>
                    <a:pt x="28" y="11"/>
                    <a:pt x="30" y="11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24"/>
                    <a:pt x="30" y="24"/>
                    <a:pt x="29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1"/>
                    <a:pt x="22" y="0"/>
                    <a:pt x="20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2" y="1"/>
                    <a:pt x="2" y="3"/>
                  </a:cubicBezTo>
                  <a:cubicBezTo>
                    <a:pt x="2" y="32"/>
                    <a:pt x="2" y="32"/>
                    <a:pt x="2" y="32"/>
                  </a:cubicBezTo>
                  <a:lnTo>
                    <a:pt x="0" y="32"/>
                  </a:lnTo>
                  <a:close/>
                  <a:moveTo>
                    <a:pt x="30" y="10"/>
                  </a:moveTo>
                  <a:cubicBezTo>
                    <a:pt x="29" y="10"/>
                    <a:pt x="28" y="9"/>
                    <a:pt x="28" y="8"/>
                  </a:cubicBezTo>
                  <a:cubicBezTo>
                    <a:pt x="28" y="7"/>
                    <a:pt x="29" y="6"/>
                    <a:pt x="30" y="6"/>
                  </a:cubicBezTo>
                  <a:cubicBezTo>
                    <a:pt x="30" y="6"/>
                    <a:pt x="30" y="7"/>
                    <a:pt x="31" y="7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9"/>
                  </a:cubicBezTo>
                  <a:cubicBezTo>
                    <a:pt x="30" y="9"/>
                    <a:pt x="30" y="9"/>
                    <a:pt x="30" y="9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9"/>
                    <a:pt x="31" y="10"/>
                    <a:pt x="30" y="10"/>
                  </a:cubicBezTo>
                  <a:close/>
                  <a:moveTo>
                    <a:pt x="6" y="16"/>
                  </a:moveTo>
                  <a:cubicBezTo>
                    <a:pt x="6" y="15"/>
                    <a:pt x="6" y="15"/>
                    <a:pt x="7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5"/>
                    <a:pt x="20" y="15"/>
                    <a:pt x="20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19" y="17"/>
                    <a:pt x="19" y="17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6" y="17"/>
                    <a:pt x="6" y="17"/>
                    <a:pt x="6" y="16"/>
                  </a:cubicBezTo>
                  <a:close/>
                  <a:moveTo>
                    <a:pt x="6" y="4"/>
                  </a:moveTo>
                  <a:cubicBezTo>
                    <a:pt x="6" y="4"/>
                    <a:pt x="6" y="3"/>
                    <a:pt x="7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20" y="4"/>
                    <a:pt x="20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19" y="11"/>
                    <a:pt x="19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6" y="11"/>
                    <a:pt x="6" y="11"/>
                    <a:pt x="6" y="10"/>
                  </a:cubicBezTo>
                  <a:lnTo>
                    <a:pt x="6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221"/>
            <p:cNvSpPr/>
            <p:nvPr/>
          </p:nvSpPr>
          <p:spPr bwMode="auto">
            <a:xfrm>
              <a:off x="3165" y="1993"/>
              <a:ext cx="481" cy="413"/>
            </a:xfrm>
            <a:custGeom>
              <a:avLst/>
              <a:gdLst>
                <a:gd name="T0" fmla="*/ 2 w 203"/>
                <a:gd name="T1" fmla="*/ 95 h 174"/>
                <a:gd name="T2" fmla="*/ 42 w 203"/>
                <a:gd name="T3" fmla="*/ 8 h 174"/>
                <a:gd name="T4" fmla="*/ 56 w 203"/>
                <a:gd name="T5" fmla="*/ 3 h 174"/>
                <a:gd name="T6" fmla="*/ 103 w 203"/>
                <a:gd name="T7" fmla="*/ 23 h 174"/>
                <a:gd name="T8" fmla="*/ 110 w 203"/>
                <a:gd name="T9" fmla="*/ 8 h 174"/>
                <a:gd name="T10" fmla="*/ 113 w 203"/>
                <a:gd name="T11" fmla="*/ 7 h 174"/>
                <a:gd name="T12" fmla="*/ 119 w 203"/>
                <a:gd name="T13" fmla="*/ 10 h 174"/>
                <a:gd name="T14" fmla="*/ 118 w 203"/>
                <a:gd name="T15" fmla="*/ 18 h 174"/>
                <a:gd name="T16" fmla="*/ 115 w 203"/>
                <a:gd name="T17" fmla="*/ 17 h 174"/>
                <a:gd name="T18" fmla="*/ 111 w 203"/>
                <a:gd name="T19" fmla="*/ 27 h 174"/>
                <a:gd name="T20" fmla="*/ 138 w 203"/>
                <a:gd name="T21" fmla="*/ 39 h 174"/>
                <a:gd name="T22" fmla="*/ 141 w 203"/>
                <a:gd name="T23" fmla="*/ 33 h 174"/>
                <a:gd name="T24" fmla="*/ 152 w 203"/>
                <a:gd name="T25" fmla="*/ 25 h 174"/>
                <a:gd name="T26" fmla="*/ 153 w 203"/>
                <a:gd name="T27" fmla="*/ 28 h 174"/>
                <a:gd name="T28" fmla="*/ 146 w 203"/>
                <a:gd name="T29" fmla="*/ 43 h 174"/>
                <a:gd name="T30" fmla="*/ 195 w 203"/>
                <a:gd name="T31" fmla="*/ 65 h 174"/>
                <a:gd name="T32" fmla="*/ 201 w 203"/>
                <a:gd name="T33" fmla="*/ 80 h 174"/>
                <a:gd name="T34" fmla="*/ 160 w 203"/>
                <a:gd name="T35" fmla="*/ 167 h 174"/>
                <a:gd name="T36" fmla="*/ 146 w 203"/>
                <a:gd name="T37" fmla="*/ 172 h 174"/>
                <a:gd name="T38" fmla="*/ 8 w 203"/>
                <a:gd name="T39" fmla="*/ 109 h 174"/>
                <a:gd name="T40" fmla="*/ 2 w 203"/>
                <a:gd name="T41" fmla="*/ 9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03" h="174">
                  <a:moveTo>
                    <a:pt x="2" y="95"/>
                  </a:moveTo>
                  <a:cubicBezTo>
                    <a:pt x="42" y="8"/>
                    <a:pt x="42" y="8"/>
                    <a:pt x="42" y="8"/>
                  </a:cubicBezTo>
                  <a:cubicBezTo>
                    <a:pt x="45" y="2"/>
                    <a:pt x="51" y="0"/>
                    <a:pt x="56" y="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10" y="7"/>
                    <a:pt x="112" y="6"/>
                    <a:pt x="113" y="7"/>
                  </a:cubicBezTo>
                  <a:cubicBezTo>
                    <a:pt x="119" y="10"/>
                    <a:pt x="119" y="10"/>
                    <a:pt x="119" y="10"/>
                  </a:cubicBezTo>
                  <a:cubicBezTo>
                    <a:pt x="119" y="12"/>
                    <a:pt x="118" y="15"/>
                    <a:pt x="118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38" y="39"/>
                    <a:pt x="138" y="39"/>
                    <a:pt x="138" y="39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4" y="32"/>
                    <a:pt x="150" y="29"/>
                    <a:pt x="152" y="25"/>
                  </a:cubicBezTo>
                  <a:cubicBezTo>
                    <a:pt x="153" y="26"/>
                    <a:pt x="153" y="27"/>
                    <a:pt x="153" y="28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95" y="65"/>
                    <a:pt x="195" y="65"/>
                    <a:pt x="195" y="65"/>
                  </a:cubicBezTo>
                  <a:cubicBezTo>
                    <a:pt x="201" y="68"/>
                    <a:pt x="203" y="74"/>
                    <a:pt x="201" y="80"/>
                  </a:cubicBezTo>
                  <a:cubicBezTo>
                    <a:pt x="160" y="167"/>
                    <a:pt x="160" y="167"/>
                    <a:pt x="160" y="167"/>
                  </a:cubicBezTo>
                  <a:cubicBezTo>
                    <a:pt x="158" y="172"/>
                    <a:pt x="152" y="174"/>
                    <a:pt x="146" y="172"/>
                  </a:cubicBezTo>
                  <a:cubicBezTo>
                    <a:pt x="8" y="109"/>
                    <a:pt x="8" y="109"/>
                    <a:pt x="8" y="109"/>
                  </a:cubicBezTo>
                  <a:cubicBezTo>
                    <a:pt x="2" y="107"/>
                    <a:pt x="0" y="100"/>
                    <a:pt x="2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222"/>
            <p:cNvSpPr>
              <a:spLocks noEditPoints="1"/>
            </p:cNvSpPr>
            <p:nvPr/>
          </p:nvSpPr>
          <p:spPr bwMode="auto">
            <a:xfrm>
              <a:off x="4205" y="2690"/>
              <a:ext cx="26" cy="27"/>
            </a:xfrm>
            <a:custGeom>
              <a:avLst/>
              <a:gdLst>
                <a:gd name="T0" fmla="*/ 11 w 11"/>
                <a:gd name="T1" fmla="*/ 6 h 11"/>
                <a:gd name="T2" fmla="*/ 10 w 11"/>
                <a:gd name="T3" fmla="*/ 6 h 11"/>
                <a:gd name="T4" fmla="*/ 10 w 11"/>
                <a:gd name="T5" fmla="*/ 5 h 11"/>
                <a:gd name="T6" fmla="*/ 11 w 11"/>
                <a:gd name="T7" fmla="*/ 5 h 11"/>
                <a:gd name="T8" fmla="*/ 11 w 11"/>
                <a:gd name="T9" fmla="*/ 4 h 11"/>
                <a:gd name="T10" fmla="*/ 11 w 11"/>
                <a:gd name="T11" fmla="*/ 3 h 11"/>
                <a:gd name="T12" fmla="*/ 10 w 11"/>
                <a:gd name="T13" fmla="*/ 3 h 11"/>
                <a:gd name="T14" fmla="*/ 9 w 11"/>
                <a:gd name="T15" fmla="*/ 3 h 11"/>
                <a:gd name="T16" fmla="*/ 9 w 11"/>
                <a:gd name="T17" fmla="*/ 3 h 11"/>
                <a:gd name="T18" fmla="*/ 9 w 11"/>
                <a:gd name="T19" fmla="*/ 2 h 11"/>
                <a:gd name="T20" fmla="*/ 8 w 11"/>
                <a:gd name="T21" fmla="*/ 1 h 11"/>
                <a:gd name="T22" fmla="*/ 8 w 11"/>
                <a:gd name="T23" fmla="*/ 0 h 11"/>
                <a:gd name="T24" fmla="*/ 7 w 11"/>
                <a:gd name="T25" fmla="*/ 1 h 11"/>
                <a:gd name="T26" fmla="*/ 6 w 11"/>
                <a:gd name="T27" fmla="*/ 2 h 11"/>
                <a:gd name="T28" fmla="*/ 5 w 11"/>
                <a:gd name="T29" fmla="*/ 2 h 11"/>
                <a:gd name="T30" fmla="*/ 5 w 11"/>
                <a:gd name="T31" fmla="*/ 1 h 11"/>
                <a:gd name="T32" fmla="*/ 4 w 11"/>
                <a:gd name="T33" fmla="*/ 1 h 11"/>
                <a:gd name="T34" fmla="*/ 3 w 11"/>
                <a:gd name="T35" fmla="*/ 1 h 11"/>
                <a:gd name="T36" fmla="*/ 3 w 11"/>
                <a:gd name="T37" fmla="*/ 2 h 11"/>
                <a:gd name="T38" fmla="*/ 3 w 11"/>
                <a:gd name="T39" fmla="*/ 3 h 11"/>
                <a:gd name="T40" fmla="*/ 3 w 11"/>
                <a:gd name="T41" fmla="*/ 3 h 11"/>
                <a:gd name="T42" fmla="*/ 2 w 11"/>
                <a:gd name="T43" fmla="*/ 3 h 11"/>
                <a:gd name="T44" fmla="*/ 1 w 11"/>
                <a:gd name="T45" fmla="*/ 3 h 11"/>
                <a:gd name="T46" fmla="*/ 1 w 11"/>
                <a:gd name="T47" fmla="*/ 4 h 11"/>
                <a:gd name="T48" fmla="*/ 1 w 11"/>
                <a:gd name="T49" fmla="*/ 5 h 11"/>
                <a:gd name="T50" fmla="*/ 2 w 11"/>
                <a:gd name="T51" fmla="*/ 5 h 11"/>
                <a:gd name="T52" fmla="*/ 2 w 11"/>
                <a:gd name="T53" fmla="*/ 6 h 11"/>
                <a:gd name="T54" fmla="*/ 1 w 11"/>
                <a:gd name="T55" fmla="*/ 7 h 11"/>
                <a:gd name="T56" fmla="*/ 1 w 11"/>
                <a:gd name="T57" fmla="*/ 8 h 11"/>
                <a:gd name="T58" fmla="*/ 1 w 11"/>
                <a:gd name="T59" fmla="*/ 9 h 11"/>
                <a:gd name="T60" fmla="*/ 2 w 11"/>
                <a:gd name="T61" fmla="*/ 9 h 11"/>
                <a:gd name="T62" fmla="*/ 3 w 11"/>
                <a:gd name="T63" fmla="*/ 9 h 11"/>
                <a:gd name="T64" fmla="*/ 3 w 11"/>
                <a:gd name="T65" fmla="*/ 9 h 11"/>
                <a:gd name="T66" fmla="*/ 3 w 11"/>
                <a:gd name="T67" fmla="*/ 10 h 11"/>
                <a:gd name="T68" fmla="*/ 3 w 11"/>
                <a:gd name="T69" fmla="*/ 11 h 11"/>
                <a:gd name="T70" fmla="*/ 4 w 11"/>
                <a:gd name="T71" fmla="*/ 11 h 11"/>
                <a:gd name="T72" fmla="*/ 5 w 11"/>
                <a:gd name="T73" fmla="*/ 11 h 11"/>
                <a:gd name="T74" fmla="*/ 6 w 11"/>
                <a:gd name="T75" fmla="*/ 10 h 11"/>
                <a:gd name="T76" fmla="*/ 6 w 11"/>
                <a:gd name="T77" fmla="*/ 10 h 11"/>
                <a:gd name="T78" fmla="*/ 7 w 11"/>
                <a:gd name="T79" fmla="*/ 11 h 11"/>
                <a:gd name="T80" fmla="*/ 8 w 11"/>
                <a:gd name="T81" fmla="*/ 11 h 11"/>
                <a:gd name="T82" fmla="*/ 9 w 11"/>
                <a:gd name="T83" fmla="*/ 11 h 11"/>
                <a:gd name="T84" fmla="*/ 9 w 11"/>
                <a:gd name="T85" fmla="*/ 10 h 11"/>
                <a:gd name="T86" fmla="*/ 9 w 11"/>
                <a:gd name="T87" fmla="*/ 9 h 11"/>
                <a:gd name="T88" fmla="*/ 9 w 11"/>
                <a:gd name="T89" fmla="*/ 8 h 11"/>
                <a:gd name="T90" fmla="*/ 10 w 11"/>
                <a:gd name="T91" fmla="*/ 9 h 11"/>
                <a:gd name="T92" fmla="*/ 11 w 11"/>
                <a:gd name="T93" fmla="*/ 8 h 11"/>
                <a:gd name="T94" fmla="*/ 11 w 11"/>
                <a:gd name="T95" fmla="*/ 7 h 11"/>
                <a:gd name="T96" fmla="*/ 11 w 11"/>
                <a:gd name="T97" fmla="*/ 6 h 11"/>
                <a:gd name="T98" fmla="*/ 7 w 11"/>
                <a:gd name="T99" fmla="*/ 8 h 11"/>
                <a:gd name="T100" fmla="*/ 4 w 11"/>
                <a:gd name="T101" fmla="*/ 7 h 11"/>
                <a:gd name="T102" fmla="*/ 5 w 11"/>
                <a:gd name="T103" fmla="*/ 4 h 11"/>
                <a:gd name="T104" fmla="*/ 8 w 11"/>
                <a:gd name="T105" fmla="*/ 5 h 11"/>
                <a:gd name="T106" fmla="*/ 7 w 11"/>
                <a:gd name="T10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" h="11">
                  <a:moveTo>
                    <a:pt x="11" y="6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0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0" y="7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0"/>
                    <a:pt x="9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1" y="9"/>
                    <a:pt x="11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6"/>
                  </a:cubicBezTo>
                  <a:close/>
                  <a:moveTo>
                    <a:pt x="7" y="8"/>
                  </a:moveTo>
                  <a:cubicBezTo>
                    <a:pt x="6" y="8"/>
                    <a:pt x="4" y="8"/>
                    <a:pt x="4" y="7"/>
                  </a:cubicBezTo>
                  <a:cubicBezTo>
                    <a:pt x="3" y="6"/>
                    <a:pt x="4" y="4"/>
                    <a:pt x="5" y="4"/>
                  </a:cubicBezTo>
                  <a:cubicBezTo>
                    <a:pt x="6" y="3"/>
                    <a:pt x="7" y="4"/>
                    <a:pt x="8" y="5"/>
                  </a:cubicBezTo>
                  <a:cubicBezTo>
                    <a:pt x="8" y="6"/>
                    <a:pt x="8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223"/>
            <p:cNvSpPr>
              <a:spLocks noEditPoints="1"/>
            </p:cNvSpPr>
            <p:nvPr/>
          </p:nvSpPr>
          <p:spPr bwMode="auto">
            <a:xfrm>
              <a:off x="4089" y="2465"/>
              <a:ext cx="26" cy="26"/>
            </a:xfrm>
            <a:custGeom>
              <a:avLst/>
              <a:gdLst>
                <a:gd name="T0" fmla="*/ 10 w 11"/>
                <a:gd name="T1" fmla="*/ 6 h 11"/>
                <a:gd name="T2" fmla="*/ 10 w 11"/>
                <a:gd name="T3" fmla="*/ 6 h 11"/>
                <a:gd name="T4" fmla="*/ 10 w 11"/>
                <a:gd name="T5" fmla="*/ 5 h 11"/>
                <a:gd name="T6" fmla="*/ 10 w 11"/>
                <a:gd name="T7" fmla="*/ 5 h 11"/>
                <a:gd name="T8" fmla="*/ 11 w 11"/>
                <a:gd name="T9" fmla="*/ 4 h 11"/>
                <a:gd name="T10" fmla="*/ 10 w 11"/>
                <a:gd name="T11" fmla="*/ 3 h 11"/>
                <a:gd name="T12" fmla="*/ 9 w 11"/>
                <a:gd name="T13" fmla="*/ 2 h 11"/>
                <a:gd name="T14" fmla="*/ 9 w 11"/>
                <a:gd name="T15" fmla="*/ 3 h 11"/>
                <a:gd name="T16" fmla="*/ 8 w 11"/>
                <a:gd name="T17" fmla="*/ 2 h 11"/>
                <a:gd name="T18" fmla="*/ 8 w 11"/>
                <a:gd name="T19" fmla="*/ 1 h 11"/>
                <a:gd name="T20" fmla="*/ 8 w 11"/>
                <a:gd name="T21" fmla="*/ 0 h 11"/>
                <a:gd name="T22" fmla="*/ 7 w 11"/>
                <a:gd name="T23" fmla="*/ 0 h 11"/>
                <a:gd name="T24" fmla="*/ 6 w 11"/>
                <a:gd name="T25" fmla="*/ 1 h 11"/>
                <a:gd name="T26" fmla="*/ 6 w 11"/>
                <a:gd name="T27" fmla="*/ 1 h 11"/>
                <a:gd name="T28" fmla="*/ 5 w 11"/>
                <a:gd name="T29" fmla="*/ 1 h 11"/>
                <a:gd name="T30" fmla="*/ 5 w 11"/>
                <a:gd name="T31" fmla="*/ 1 h 11"/>
                <a:gd name="T32" fmla="*/ 4 w 11"/>
                <a:gd name="T33" fmla="*/ 0 h 11"/>
                <a:gd name="T34" fmla="*/ 3 w 11"/>
                <a:gd name="T35" fmla="*/ 1 h 11"/>
                <a:gd name="T36" fmla="*/ 2 w 11"/>
                <a:gd name="T37" fmla="*/ 2 h 11"/>
                <a:gd name="T38" fmla="*/ 3 w 11"/>
                <a:gd name="T39" fmla="*/ 2 h 11"/>
                <a:gd name="T40" fmla="*/ 2 w 11"/>
                <a:gd name="T41" fmla="*/ 3 h 11"/>
                <a:gd name="T42" fmla="*/ 1 w 11"/>
                <a:gd name="T43" fmla="*/ 3 h 11"/>
                <a:gd name="T44" fmla="*/ 0 w 11"/>
                <a:gd name="T45" fmla="*/ 3 h 11"/>
                <a:gd name="T46" fmla="*/ 0 w 11"/>
                <a:gd name="T47" fmla="*/ 4 h 11"/>
                <a:gd name="T48" fmla="*/ 0 w 11"/>
                <a:gd name="T49" fmla="*/ 5 h 11"/>
                <a:gd name="T50" fmla="*/ 1 w 11"/>
                <a:gd name="T51" fmla="*/ 5 h 11"/>
                <a:gd name="T52" fmla="*/ 1 w 11"/>
                <a:gd name="T53" fmla="*/ 6 h 11"/>
                <a:gd name="T54" fmla="*/ 0 w 11"/>
                <a:gd name="T55" fmla="*/ 6 h 11"/>
                <a:gd name="T56" fmla="*/ 0 w 11"/>
                <a:gd name="T57" fmla="*/ 7 h 11"/>
                <a:gd name="T58" fmla="*/ 0 w 11"/>
                <a:gd name="T59" fmla="*/ 8 h 11"/>
                <a:gd name="T60" fmla="*/ 1 w 11"/>
                <a:gd name="T61" fmla="*/ 9 h 11"/>
                <a:gd name="T62" fmla="*/ 2 w 11"/>
                <a:gd name="T63" fmla="*/ 8 h 11"/>
                <a:gd name="T64" fmla="*/ 3 w 11"/>
                <a:gd name="T65" fmla="*/ 9 h 11"/>
                <a:gd name="T66" fmla="*/ 2 w 11"/>
                <a:gd name="T67" fmla="*/ 10 h 11"/>
                <a:gd name="T68" fmla="*/ 3 w 11"/>
                <a:gd name="T69" fmla="*/ 11 h 11"/>
                <a:gd name="T70" fmla="*/ 4 w 11"/>
                <a:gd name="T71" fmla="*/ 11 h 11"/>
                <a:gd name="T72" fmla="*/ 5 w 11"/>
                <a:gd name="T73" fmla="*/ 10 h 11"/>
                <a:gd name="T74" fmla="*/ 5 w 11"/>
                <a:gd name="T75" fmla="*/ 10 h 11"/>
                <a:gd name="T76" fmla="*/ 6 w 11"/>
                <a:gd name="T77" fmla="*/ 10 h 11"/>
                <a:gd name="T78" fmla="*/ 6 w 11"/>
                <a:gd name="T79" fmla="*/ 10 h 11"/>
                <a:gd name="T80" fmla="*/ 7 w 11"/>
                <a:gd name="T81" fmla="*/ 11 h 11"/>
                <a:gd name="T82" fmla="*/ 8 w 11"/>
                <a:gd name="T83" fmla="*/ 10 h 11"/>
                <a:gd name="T84" fmla="*/ 8 w 11"/>
                <a:gd name="T85" fmla="*/ 9 h 11"/>
                <a:gd name="T86" fmla="*/ 8 w 11"/>
                <a:gd name="T87" fmla="*/ 9 h 11"/>
                <a:gd name="T88" fmla="*/ 9 w 11"/>
                <a:gd name="T89" fmla="*/ 8 h 11"/>
                <a:gd name="T90" fmla="*/ 9 w 11"/>
                <a:gd name="T91" fmla="*/ 8 h 11"/>
                <a:gd name="T92" fmla="*/ 10 w 11"/>
                <a:gd name="T93" fmla="*/ 8 h 11"/>
                <a:gd name="T94" fmla="*/ 11 w 11"/>
                <a:gd name="T95" fmla="*/ 7 h 11"/>
                <a:gd name="T96" fmla="*/ 10 w 11"/>
                <a:gd name="T97" fmla="*/ 6 h 11"/>
                <a:gd name="T98" fmla="*/ 6 w 11"/>
                <a:gd name="T99" fmla="*/ 7 h 11"/>
                <a:gd name="T100" fmla="*/ 3 w 11"/>
                <a:gd name="T101" fmla="*/ 6 h 11"/>
                <a:gd name="T102" fmla="*/ 4 w 11"/>
                <a:gd name="T103" fmla="*/ 4 h 11"/>
                <a:gd name="T104" fmla="*/ 7 w 11"/>
                <a:gd name="T105" fmla="*/ 5 h 11"/>
                <a:gd name="T106" fmla="*/ 6 w 11"/>
                <a:gd name="T10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" h="11">
                  <a:moveTo>
                    <a:pt x="10" y="6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5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9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7"/>
                    <a:pt x="0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9"/>
                    <a:pt x="3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3" y="10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5" y="11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9" y="10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0" y="9"/>
                    <a:pt x="10" y="8"/>
                    <a:pt x="10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6"/>
                    <a:pt x="10" y="6"/>
                  </a:cubicBezTo>
                  <a:close/>
                  <a:moveTo>
                    <a:pt x="6" y="7"/>
                  </a:moveTo>
                  <a:cubicBezTo>
                    <a:pt x="5" y="8"/>
                    <a:pt x="4" y="7"/>
                    <a:pt x="3" y="6"/>
                  </a:cubicBezTo>
                  <a:cubicBezTo>
                    <a:pt x="3" y="5"/>
                    <a:pt x="3" y="4"/>
                    <a:pt x="4" y="4"/>
                  </a:cubicBezTo>
                  <a:cubicBezTo>
                    <a:pt x="6" y="3"/>
                    <a:pt x="7" y="4"/>
                    <a:pt x="7" y="5"/>
                  </a:cubicBezTo>
                  <a:cubicBezTo>
                    <a:pt x="8" y="6"/>
                    <a:pt x="7" y="7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224"/>
            <p:cNvSpPr>
              <a:spLocks noEditPoints="1"/>
            </p:cNvSpPr>
            <p:nvPr/>
          </p:nvSpPr>
          <p:spPr bwMode="auto">
            <a:xfrm>
              <a:off x="3994" y="2529"/>
              <a:ext cx="26" cy="29"/>
            </a:xfrm>
            <a:custGeom>
              <a:avLst/>
              <a:gdLst>
                <a:gd name="T0" fmla="*/ 11 w 11"/>
                <a:gd name="T1" fmla="*/ 7 h 12"/>
                <a:gd name="T2" fmla="*/ 10 w 11"/>
                <a:gd name="T3" fmla="*/ 6 h 12"/>
                <a:gd name="T4" fmla="*/ 10 w 11"/>
                <a:gd name="T5" fmla="*/ 6 h 12"/>
                <a:gd name="T6" fmla="*/ 11 w 11"/>
                <a:gd name="T7" fmla="*/ 5 h 12"/>
                <a:gd name="T8" fmla="*/ 11 w 11"/>
                <a:gd name="T9" fmla="*/ 4 h 12"/>
                <a:gd name="T10" fmla="*/ 11 w 11"/>
                <a:gd name="T11" fmla="*/ 3 h 12"/>
                <a:gd name="T12" fmla="*/ 10 w 11"/>
                <a:gd name="T13" fmla="*/ 3 h 12"/>
                <a:gd name="T14" fmla="*/ 9 w 11"/>
                <a:gd name="T15" fmla="*/ 3 h 12"/>
                <a:gd name="T16" fmla="*/ 9 w 11"/>
                <a:gd name="T17" fmla="*/ 3 h 12"/>
                <a:gd name="T18" fmla="*/ 9 w 11"/>
                <a:gd name="T19" fmla="*/ 2 h 12"/>
                <a:gd name="T20" fmla="*/ 8 w 11"/>
                <a:gd name="T21" fmla="*/ 1 h 12"/>
                <a:gd name="T22" fmla="*/ 8 w 11"/>
                <a:gd name="T23" fmla="*/ 1 h 12"/>
                <a:gd name="T24" fmla="*/ 7 w 11"/>
                <a:gd name="T25" fmla="*/ 1 h 12"/>
                <a:gd name="T26" fmla="*/ 6 w 11"/>
                <a:gd name="T27" fmla="*/ 2 h 12"/>
                <a:gd name="T28" fmla="*/ 5 w 11"/>
                <a:gd name="T29" fmla="*/ 2 h 12"/>
                <a:gd name="T30" fmla="*/ 5 w 11"/>
                <a:gd name="T31" fmla="*/ 1 h 12"/>
                <a:gd name="T32" fmla="*/ 4 w 11"/>
                <a:gd name="T33" fmla="*/ 1 h 12"/>
                <a:gd name="T34" fmla="*/ 3 w 11"/>
                <a:gd name="T35" fmla="*/ 1 h 12"/>
                <a:gd name="T36" fmla="*/ 3 w 11"/>
                <a:gd name="T37" fmla="*/ 2 h 12"/>
                <a:gd name="T38" fmla="*/ 3 w 11"/>
                <a:gd name="T39" fmla="*/ 3 h 12"/>
                <a:gd name="T40" fmla="*/ 3 w 11"/>
                <a:gd name="T41" fmla="*/ 3 h 12"/>
                <a:gd name="T42" fmla="*/ 2 w 11"/>
                <a:gd name="T43" fmla="*/ 3 h 12"/>
                <a:gd name="T44" fmla="*/ 1 w 11"/>
                <a:gd name="T45" fmla="*/ 4 h 12"/>
                <a:gd name="T46" fmla="*/ 1 w 11"/>
                <a:gd name="T47" fmla="*/ 4 h 12"/>
                <a:gd name="T48" fmla="*/ 1 w 11"/>
                <a:gd name="T49" fmla="*/ 5 h 12"/>
                <a:gd name="T50" fmla="*/ 2 w 11"/>
                <a:gd name="T51" fmla="*/ 6 h 12"/>
                <a:gd name="T52" fmla="*/ 2 w 11"/>
                <a:gd name="T53" fmla="*/ 7 h 12"/>
                <a:gd name="T54" fmla="*/ 1 w 11"/>
                <a:gd name="T55" fmla="*/ 7 h 12"/>
                <a:gd name="T56" fmla="*/ 1 w 11"/>
                <a:gd name="T57" fmla="*/ 8 h 12"/>
                <a:gd name="T58" fmla="*/ 1 w 11"/>
                <a:gd name="T59" fmla="*/ 9 h 12"/>
                <a:gd name="T60" fmla="*/ 2 w 11"/>
                <a:gd name="T61" fmla="*/ 9 h 12"/>
                <a:gd name="T62" fmla="*/ 3 w 11"/>
                <a:gd name="T63" fmla="*/ 9 h 12"/>
                <a:gd name="T64" fmla="*/ 3 w 11"/>
                <a:gd name="T65" fmla="*/ 9 h 12"/>
                <a:gd name="T66" fmla="*/ 3 w 11"/>
                <a:gd name="T67" fmla="*/ 10 h 12"/>
                <a:gd name="T68" fmla="*/ 3 w 11"/>
                <a:gd name="T69" fmla="*/ 11 h 12"/>
                <a:gd name="T70" fmla="*/ 4 w 11"/>
                <a:gd name="T71" fmla="*/ 11 h 12"/>
                <a:gd name="T72" fmla="*/ 5 w 11"/>
                <a:gd name="T73" fmla="*/ 11 h 12"/>
                <a:gd name="T74" fmla="*/ 6 w 11"/>
                <a:gd name="T75" fmla="*/ 10 h 12"/>
                <a:gd name="T76" fmla="*/ 6 w 11"/>
                <a:gd name="T77" fmla="*/ 10 h 12"/>
                <a:gd name="T78" fmla="*/ 7 w 11"/>
                <a:gd name="T79" fmla="*/ 11 h 12"/>
                <a:gd name="T80" fmla="*/ 8 w 11"/>
                <a:gd name="T81" fmla="*/ 11 h 12"/>
                <a:gd name="T82" fmla="*/ 9 w 11"/>
                <a:gd name="T83" fmla="*/ 11 h 12"/>
                <a:gd name="T84" fmla="*/ 9 w 11"/>
                <a:gd name="T85" fmla="*/ 10 h 12"/>
                <a:gd name="T86" fmla="*/ 9 w 11"/>
                <a:gd name="T87" fmla="*/ 9 h 12"/>
                <a:gd name="T88" fmla="*/ 9 w 11"/>
                <a:gd name="T89" fmla="*/ 9 h 12"/>
                <a:gd name="T90" fmla="*/ 10 w 11"/>
                <a:gd name="T91" fmla="*/ 9 h 12"/>
                <a:gd name="T92" fmla="*/ 11 w 11"/>
                <a:gd name="T93" fmla="*/ 8 h 12"/>
                <a:gd name="T94" fmla="*/ 11 w 11"/>
                <a:gd name="T95" fmla="*/ 8 h 12"/>
                <a:gd name="T96" fmla="*/ 11 w 11"/>
                <a:gd name="T97" fmla="*/ 7 h 12"/>
                <a:gd name="T98" fmla="*/ 7 w 11"/>
                <a:gd name="T99" fmla="*/ 8 h 12"/>
                <a:gd name="T100" fmla="*/ 4 w 11"/>
                <a:gd name="T101" fmla="*/ 7 h 12"/>
                <a:gd name="T102" fmla="*/ 5 w 11"/>
                <a:gd name="T103" fmla="*/ 4 h 12"/>
                <a:gd name="T104" fmla="*/ 8 w 11"/>
                <a:gd name="T105" fmla="*/ 5 h 12"/>
                <a:gd name="T106" fmla="*/ 7 w 11"/>
                <a:gd name="T10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" h="12">
                  <a:moveTo>
                    <a:pt x="11" y="7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5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7" y="1"/>
                    <a:pt x="7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4" y="0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5"/>
                    <a:pt x="1" y="5"/>
                    <a:pt x="1" y="5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0" y="7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12"/>
                    <a:pt x="5" y="11"/>
                    <a:pt x="5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1"/>
                    <a:pt x="9" y="10"/>
                    <a:pt x="9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1" y="9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7"/>
                    <a:pt x="11" y="7"/>
                    <a:pt x="11" y="7"/>
                  </a:cubicBezTo>
                  <a:close/>
                  <a:moveTo>
                    <a:pt x="7" y="8"/>
                  </a:moveTo>
                  <a:cubicBezTo>
                    <a:pt x="6" y="8"/>
                    <a:pt x="4" y="8"/>
                    <a:pt x="4" y="7"/>
                  </a:cubicBezTo>
                  <a:cubicBezTo>
                    <a:pt x="3" y="6"/>
                    <a:pt x="4" y="5"/>
                    <a:pt x="5" y="4"/>
                  </a:cubicBezTo>
                  <a:cubicBezTo>
                    <a:pt x="6" y="4"/>
                    <a:pt x="7" y="4"/>
                    <a:pt x="8" y="5"/>
                  </a:cubicBezTo>
                  <a:cubicBezTo>
                    <a:pt x="8" y="6"/>
                    <a:pt x="8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225"/>
            <p:cNvSpPr>
              <a:spLocks noEditPoints="1"/>
            </p:cNvSpPr>
            <p:nvPr/>
          </p:nvSpPr>
          <p:spPr bwMode="auto">
            <a:xfrm>
              <a:off x="3826" y="2420"/>
              <a:ext cx="31" cy="31"/>
            </a:xfrm>
            <a:custGeom>
              <a:avLst/>
              <a:gdLst>
                <a:gd name="T0" fmla="*/ 12 w 13"/>
                <a:gd name="T1" fmla="*/ 7 h 13"/>
                <a:gd name="T2" fmla="*/ 11 w 13"/>
                <a:gd name="T3" fmla="*/ 7 h 13"/>
                <a:gd name="T4" fmla="*/ 11 w 13"/>
                <a:gd name="T5" fmla="*/ 6 h 13"/>
                <a:gd name="T6" fmla="*/ 12 w 13"/>
                <a:gd name="T7" fmla="*/ 6 h 13"/>
                <a:gd name="T8" fmla="*/ 13 w 13"/>
                <a:gd name="T9" fmla="*/ 4 h 13"/>
                <a:gd name="T10" fmla="*/ 12 w 13"/>
                <a:gd name="T11" fmla="*/ 3 h 13"/>
                <a:gd name="T12" fmla="*/ 11 w 13"/>
                <a:gd name="T13" fmla="*/ 3 h 13"/>
                <a:gd name="T14" fmla="*/ 10 w 13"/>
                <a:gd name="T15" fmla="*/ 3 h 13"/>
                <a:gd name="T16" fmla="*/ 9 w 13"/>
                <a:gd name="T17" fmla="*/ 3 h 13"/>
                <a:gd name="T18" fmla="*/ 10 w 13"/>
                <a:gd name="T19" fmla="*/ 2 h 13"/>
                <a:gd name="T20" fmla="*/ 9 w 13"/>
                <a:gd name="T21" fmla="*/ 1 h 13"/>
                <a:gd name="T22" fmla="*/ 8 w 13"/>
                <a:gd name="T23" fmla="*/ 0 h 13"/>
                <a:gd name="T24" fmla="*/ 7 w 13"/>
                <a:gd name="T25" fmla="*/ 1 h 13"/>
                <a:gd name="T26" fmla="*/ 7 w 13"/>
                <a:gd name="T27" fmla="*/ 2 h 13"/>
                <a:gd name="T28" fmla="*/ 6 w 13"/>
                <a:gd name="T29" fmla="*/ 2 h 13"/>
                <a:gd name="T30" fmla="*/ 5 w 13"/>
                <a:gd name="T31" fmla="*/ 1 h 13"/>
                <a:gd name="T32" fmla="*/ 4 w 13"/>
                <a:gd name="T33" fmla="*/ 0 h 13"/>
                <a:gd name="T34" fmla="*/ 3 w 13"/>
                <a:gd name="T35" fmla="*/ 1 h 13"/>
                <a:gd name="T36" fmla="*/ 3 w 13"/>
                <a:gd name="T37" fmla="*/ 2 h 13"/>
                <a:gd name="T38" fmla="*/ 3 w 13"/>
                <a:gd name="T39" fmla="*/ 3 h 13"/>
                <a:gd name="T40" fmla="*/ 2 w 13"/>
                <a:gd name="T41" fmla="*/ 3 h 13"/>
                <a:gd name="T42" fmla="*/ 1 w 13"/>
                <a:gd name="T43" fmla="*/ 3 h 13"/>
                <a:gd name="T44" fmla="*/ 0 w 13"/>
                <a:gd name="T45" fmla="*/ 4 h 13"/>
                <a:gd name="T46" fmla="*/ 0 w 13"/>
                <a:gd name="T47" fmla="*/ 5 h 13"/>
                <a:gd name="T48" fmla="*/ 0 w 13"/>
                <a:gd name="T49" fmla="*/ 6 h 13"/>
                <a:gd name="T50" fmla="*/ 1 w 13"/>
                <a:gd name="T51" fmla="*/ 6 h 13"/>
                <a:gd name="T52" fmla="*/ 1 w 13"/>
                <a:gd name="T53" fmla="*/ 7 h 13"/>
                <a:gd name="T54" fmla="*/ 0 w 13"/>
                <a:gd name="T55" fmla="*/ 8 h 13"/>
                <a:gd name="T56" fmla="*/ 0 w 13"/>
                <a:gd name="T57" fmla="*/ 9 h 13"/>
                <a:gd name="T58" fmla="*/ 0 w 13"/>
                <a:gd name="T59" fmla="*/ 10 h 13"/>
                <a:gd name="T60" fmla="*/ 2 w 13"/>
                <a:gd name="T61" fmla="*/ 10 h 13"/>
                <a:gd name="T62" fmla="*/ 2 w 13"/>
                <a:gd name="T63" fmla="*/ 10 h 13"/>
                <a:gd name="T64" fmla="*/ 3 w 13"/>
                <a:gd name="T65" fmla="*/ 11 h 13"/>
                <a:gd name="T66" fmla="*/ 3 w 13"/>
                <a:gd name="T67" fmla="*/ 11 h 13"/>
                <a:gd name="T68" fmla="*/ 3 w 13"/>
                <a:gd name="T69" fmla="*/ 13 h 13"/>
                <a:gd name="T70" fmla="*/ 4 w 13"/>
                <a:gd name="T71" fmla="*/ 13 h 13"/>
                <a:gd name="T72" fmla="*/ 5 w 13"/>
                <a:gd name="T73" fmla="*/ 12 h 13"/>
                <a:gd name="T74" fmla="*/ 6 w 13"/>
                <a:gd name="T75" fmla="*/ 12 h 13"/>
                <a:gd name="T76" fmla="*/ 7 w 13"/>
                <a:gd name="T77" fmla="*/ 12 h 13"/>
                <a:gd name="T78" fmla="*/ 7 w 13"/>
                <a:gd name="T79" fmla="*/ 12 h 13"/>
                <a:gd name="T80" fmla="*/ 8 w 13"/>
                <a:gd name="T81" fmla="*/ 13 h 13"/>
                <a:gd name="T82" fmla="*/ 9 w 13"/>
                <a:gd name="T83" fmla="*/ 12 h 13"/>
                <a:gd name="T84" fmla="*/ 10 w 13"/>
                <a:gd name="T85" fmla="*/ 11 h 13"/>
                <a:gd name="T86" fmla="*/ 9 w 13"/>
                <a:gd name="T87" fmla="*/ 10 h 13"/>
                <a:gd name="T88" fmla="*/ 10 w 13"/>
                <a:gd name="T89" fmla="*/ 10 h 13"/>
                <a:gd name="T90" fmla="*/ 11 w 13"/>
                <a:gd name="T91" fmla="*/ 10 h 13"/>
                <a:gd name="T92" fmla="*/ 12 w 13"/>
                <a:gd name="T93" fmla="*/ 9 h 13"/>
                <a:gd name="T94" fmla="*/ 13 w 13"/>
                <a:gd name="T95" fmla="*/ 8 h 13"/>
                <a:gd name="T96" fmla="*/ 12 w 13"/>
                <a:gd name="T97" fmla="*/ 7 h 13"/>
                <a:gd name="T98" fmla="*/ 7 w 13"/>
                <a:gd name="T99" fmla="*/ 9 h 13"/>
                <a:gd name="T100" fmla="*/ 4 w 13"/>
                <a:gd name="T101" fmla="*/ 8 h 13"/>
                <a:gd name="T102" fmla="*/ 5 w 13"/>
                <a:gd name="T103" fmla="*/ 4 h 13"/>
                <a:gd name="T104" fmla="*/ 8 w 13"/>
                <a:gd name="T105" fmla="*/ 6 h 13"/>
                <a:gd name="T106" fmla="*/ 7 w 13"/>
                <a:gd name="T107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" h="13">
                  <a:moveTo>
                    <a:pt x="12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6"/>
                    <a:pt x="11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5"/>
                    <a:pt x="13" y="5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1" y="3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7" y="0"/>
                    <a:pt x="7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2" y="1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8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1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3" y="10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3"/>
                    <a:pt x="8" y="13"/>
                    <a:pt x="8" y="13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2"/>
                    <a:pt x="10" y="12"/>
                    <a:pt x="10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2" y="10"/>
                    <a:pt x="12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3" y="8"/>
                    <a:pt x="13" y="7"/>
                    <a:pt x="12" y="7"/>
                  </a:cubicBezTo>
                  <a:close/>
                  <a:moveTo>
                    <a:pt x="7" y="9"/>
                  </a:moveTo>
                  <a:cubicBezTo>
                    <a:pt x="6" y="9"/>
                    <a:pt x="4" y="9"/>
                    <a:pt x="4" y="8"/>
                  </a:cubicBezTo>
                  <a:cubicBezTo>
                    <a:pt x="3" y="6"/>
                    <a:pt x="4" y="5"/>
                    <a:pt x="5" y="4"/>
                  </a:cubicBezTo>
                  <a:cubicBezTo>
                    <a:pt x="6" y="4"/>
                    <a:pt x="8" y="4"/>
                    <a:pt x="8" y="6"/>
                  </a:cubicBezTo>
                  <a:cubicBezTo>
                    <a:pt x="9" y="7"/>
                    <a:pt x="8" y="8"/>
                    <a:pt x="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226"/>
            <p:cNvSpPr>
              <a:spLocks noEditPoints="1"/>
            </p:cNvSpPr>
            <p:nvPr/>
          </p:nvSpPr>
          <p:spPr bwMode="auto">
            <a:xfrm>
              <a:off x="3949" y="2004"/>
              <a:ext cx="26" cy="27"/>
            </a:xfrm>
            <a:custGeom>
              <a:avLst/>
              <a:gdLst>
                <a:gd name="T0" fmla="*/ 11 w 11"/>
                <a:gd name="T1" fmla="*/ 6 h 11"/>
                <a:gd name="T2" fmla="*/ 10 w 11"/>
                <a:gd name="T3" fmla="*/ 5 h 11"/>
                <a:gd name="T4" fmla="*/ 10 w 11"/>
                <a:gd name="T5" fmla="*/ 5 h 11"/>
                <a:gd name="T6" fmla="*/ 11 w 11"/>
                <a:gd name="T7" fmla="*/ 4 h 11"/>
                <a:gd name="T8" fmla="*/ 11 w 11"/>
                <a:gd name="T9" fmla="*/ 3 h 11"/>
                <a:gd name="T10" fmla="*/ 11 w 11"/>
                <a:gd name="T11" fmla="*/ 2 h 11"/>
                <a:gd name="T12" fmla="*/ 10 w 11"/>
                <a:gd name="T13" fmla="*/ 2 h 11"/>
                <a:gd name="T14" fmla="*/ 9 w 11"/>
                <a:gd name="T15" fmla="*/ 2 h 11"/>
                <a:gd name="T16" fmla="*/ 9 w 11"/>
                <a:gd name="T17" fmla="*/ 2 h 11"/>
                <a:gd name="T18" fmla="*/ 9 w 11"/>
                <a:gd name="T19" fmla="*/ 1 h 11"/>
                <a:gd name="T20" fmla="*/ 8 w 11"/>
                <a:gd name="T21" fmla="*/ 0 h 11"/>
                <a:gd name="T22" fmla="*/ 8 w 11"/>
                <a:gd name="T23" fmla="*/ 0 h 11"/>
                <a:gd name="T24" fmla="*/ 7 w 11"/>
                <a:gd name="T25" fmla="*/ 0 h 11"/>
                <a:gd name="T26" fmla="*/ 6 w 11"/>
                <a:gd name="T27" fmla="*/ 1 h 11"/>
                <a:gd name="T28" fmla="*/ 5 w 11"/>
                <a:gd name="T29" fmla="*/ 1 h 11"/>
                <a:gd name="T30" fmla="*/ 5 w 11"/>
                <a:gd name="T31" fmla="*/ 0 h 11"/>
                <a:gd name="T32" fmla="*/ 4 w 11"/>
                <a:gd name="T33" fmla="*/ 0 h 11"/>
                <a:gd name="T34" fmla="*/ 3 w 11"/>
                <a:gd name="T35" fmla="*/ 0 h 11"/>
                <a:gd name="T36" fmla="*/ 3 w 11"/>
                <a:gd name="T37" fmla="*/ 1 h 11"/>
                <a:gd name="T38" fmla="*/ 3 w 11"/>
                <a:gd name="T39" fmla="*/ 2 h 11"/>
                <a:gd name="T40" fmla="*/ 3 w 11"/>
                <a:gd name="T41" fmla="*/ 2 h 11"/>
                <a:gd name="T42" fmla="*/ 2 w 11"/>
                <a:gd name="T43" fmla="*/ 2 h 11"/>
                <a:gd name="T44" fmla="*/ 1 w 11"/>
                <a:gd name="T45" fmla="*/ 3 h 11"/>
                <a:gd name="T46" fmla="*/ 1 w 11"/>
                <a:gd name="T47" fmla="*/ 3 h 11"/>
                <a:gd name="T48" fmla="*/ 1 w 11"/>
                <a:gd name="T49" fmla="*/ 4 h 11"/>
                <a:gd name="T50" fmla="*/ 2 w 11"/>
                <a:gd name="T51" fmla="*/ 5 h 11"/>
                <a:gd name="T52" fmla="*/ 2 w 11"/>
                <a:gd name="T53" fmla="*/ 6 h 11"/>
                <a:gd name="T54" fmla="*/ 1 w 11"/>
                <a:gd name="T55" fmla="*/ 6 h 11"/>
                <a:gd name="T56" fmla="*/ 1 w 11"/>
                <a:gd name="T57" fmla="*/ 7 h 11"/>
                <a:gd name="T58" fmla="*/ 1 w 11"/>
                <a:gd name="T59" fmla="*/ 8 h 11"/>
                <a:gd name="T60" fmla="*/ 2 w 11"/>
                <a:gd name="T61" fmla="*/ 8 h 11"/>
                <a:gd name="T62" fmla="*/ 3 w 11"/>
                <a:gd name="T63" fmla="*/ 8 h 11"/>
                <a:gd name="T64" fmla="*/ 3 w 11"/>
                <a:gd name="T65" fmla="*/ 9 h 11"/>
                <a:gd name="T66" fmla="*/ 3 w 11"/>
                <a:gd name="T67" fmla="*/ 9 h 11"/>
                <a:gd name="T68" fmla="*/ 3 w 11"/>
                <a:gd name="T69" fmla="*/ 10 h 11"/>
                <a:gd name="T70" fmla="*/ 4 w 11"/>
                <a:gd name="T71" fmla="*/ 10 h 11"/>
                <a:gd name="T72" fmla="*/ 5 w 11"/>
                <a:gd name="T73" fmla="*/ 10 h 11"/>
                <a:gd name="T74" fmla="*/ 6 w 11"/>
                <a:gd name="T75" fmla="*/ 9 h 11"/>
                <a:gd name="T76" fmla="*/ 6 w 11"/>
                <a:gd name="T77" fmla="*/ 9 h 11"/>
                <a:gd name="T78" fmla="*/ 7 w 11"/>
                <a:gd name="T79" fmla="*/ 10 h 11"/>
                <a:gd name="T80" fmla="*/ 8 w 11"/>
                <a:gd name="T81" fmla="*/ 10 h 11"/>
                <a:gd name="T82" fmla="*/ 9 w 11"/>
                <a:gd name="T83" fmla="*/ 10 h 11"/>
                <a:gd name="T84" fmla="*/ 9 w 11"/>
                <a:gd name="T85" fmla="*/ 9 h 11"/>
                <a:gd name="T86" fmla="*/ 9 w 11"/>
                <a:gd name="T87" fmla="*/ 8 h 11"/>
                <a:gd name="T88" fmla="*/ 9 w 11"/>
                <a:gd name="T89" fmla="*/ 8 h 11"/>
                <a:gd name="T90" fmla="*/ 10 w 11"/>
                <a:gd name="T91" fmla="*/ 8 h 11"/>
                <a:gd name="T92" fmla="*/ 11 w 11"/>
                <a:gd name="T93" fmla="*/ 8 h 11"/>
                <a:gd name="T94" fmla="*/ 11 w 11"/>
                <a:gd name="T95" fmla="*/ 7 h 11"/>
                <a:gd name="T96" fmla="*/ 11 w 11"/>
                <a:gd name="T97" fmla="*/ 6 h 11"/>
                <a:gd name="T98" fmla="*/ 7 w 11"/>
                <a:gd name="T99" fmla="*/ 7 h 11"/>
                <a:gd name="T100" fmla="*/ 4 w 11"/>
                <a:gd name="T101" fmla="*/ 6 h 11"/>
                <a:gd name="T102" fmla="*/ 5 w 11"/>
                <a:gd name="T103" fmla="*/ 3 h 11"/>
                <a:gd name="T104" fmla="*/ 8 w 11"/>
                <a:gd name="T105" fmla="*/ 4 h 11"/>
                <a:gd name="T106" fmla="*/ 7 w 11"/>
                <a:gd name="T107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" h="11">
                  <a:moveTo>
                    <a:pt x="11" y="6"/>
                  </a:move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0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0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0"/>
                    <a:pt x="5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1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9"/>
                    <a:pt x="9" y="9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1" y="8"/>
                    <a:pt x="11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lose/>
                  <a:moveTo>
                    <a:pt x="7" y="7"/>
                  </a:moveTo>
                  <a:cubicBezTo>
                    <a:pt x="6" y="8"/>
                    <a:pt x="4" y="7"/>
                    <a:pt x="4" y="6"/>
                  </a:cubicBezTo>
                  <a:cubicBezTo>
                    <a:pt x="3" y="5"/>
                    <a:pt x="4" y="4"/>
                    <a:pt x="5" y="3"/>
                  </a:cubicBezTo>
                  <a:cubicBezTo>
                    <a:pt x="6" y="3"/>
                    <a:pt x="7" y="3"/>
                    <a:pt x="8" y="4"/>
                  </a:cubicBezTo>
                  <a:cubicBezTo>
                    <a:pt x="8" y="5"/>
                    <a:pt x="8" y="7"/>
                    <a:pt x="7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227"/>
            <p:cNvSpPr>
              <a:spLocks noEditPoints="1"/>
            </p:cNvSpPr>
            <p:nvPr/>
          </p:nvSpPr>
          <p:spPr bwMode="auto">
            <a:xfrm>
              <a:off x="3700" y="2652"/>
              <a:ext cx="26" cy="29"/>
            </a:xfrm>
            <a:custGeom>
              <a:avLst/>
              <a:gdLst>
                <a:gd name="T0" fmla="*/ 10 w 11"/>
                <a:gd name="T1" fmla="*/ 7 h 12"/>
                <a:gd name="T2" fmla="*/ 10 w 11"/>
                <a:gd name="T3" fmla="*/ 6 h 12"/>
                <a:gd name="T4" fmla="*/ 10 w 11"/>
                <a:gd name="T5" fmla="*/ 6 h 12"/>
                <a:gd name="T6" fmla="*/ 10 w 11"/>
                <a:gd name="T7" fmla="*/ 5 h 12"/>
                <a:gd name="T8" fmla="*/ 11 w 11"/>
                <a:gd name="T9" fmla="*/ 4 h 12"/>
                <a:gd name="T10" fmla="*/ 10 w 11"/>
                <a:gd name="T11" fmla="*/ 3 h 12"/>
                <a:gd name="T12" fmla="*/ 9 w 11"/>
                <a:gd name="T13" fmla="*/ 3 h 12"/>
                <a:gd name="T14" fmla="*/ 9 w 11"/>
                <a:gd name="T15" fmla="*/ 3 h 12"/>
                <a:gd name="T16" fmla="*/ 8 w 11"/>
                <a:gd name="T17" fmla="*/ 3 h 12"/>
                <a:gd name="T18" fmla="*/ 8 w 11"/>
                <a:gd name="T19" fmla="*/ 2 h 12"/>
                <a:gd name="T20" fmla="*/ 8 w 11"/>
                <a:gd name="T21" fmla="*/ 1 h 12"/>
                <a:gd name="T22" fmla="*/ 7 w 11"/>
                <a:gd name="T23" fmla="*/ 1 h 12"/>
                <a:gd name="T24" fmla="*/ 6 w 11"/>
                <a:gd name="T25" fmla="*/ 1 h 12"/>
                <a:gd name="T26" fmla="*/ 6 w 11"/>
                <a:gd name="T27" fmla="*/ 2 h 12"/>
                <a:gd name="T28" fmla="*/ 5 w 11"/>
                <a:gd name="T29" fmla="*/ 2 h 12"/>
                <a:gd name="T30" fmla="*/ 5 w 11"/>
                <a:gd name="T31" fmla="*/ 1 h 12"/>
                <a:gd name="T32" fmla="*/ 4 w 11"/>
                <a:gd name="T33" fmla="*/ 1 h 12"/>
                <a:gd name="T34" fmla="*/ 3 w 11"/>
                <a:gd name="T35" fmla="*/ 1 h 12"/>
                <a:gd name="T36" fmla="*/ 2 w 11"/>
                <a:gd name="T37" fmla="*/ 2 h 12"/>
                <a:gd name="T38" fmla="*/ 3 w 11"/>
                <a:gd name="T39" fmla="*/ 3 h 12"/>
                <a:gd name="T40" fmla="*/ 2 w 11"/>
                <a:gd name="T41" fmla="*/ 3 h 12"/>
                <a:gd name="T42" fmla="*/ 1 w 11"/>
                <a:gd name="T43" fmla="*/ 3 h 12"/>
                <a:gd name="T44" fmla="*/ 0 w 11"/>
                <a:gd name="T45" fmla="*/ 4 h 12"/>
                <a:gd name="T46" fmla="*/ 0 w 11"/>
                <a:gd name="T47" fmla="*/ 4 h 12"/>
                <a:gd name="T48" fmla="*/ 0 w 11"/>
                <a:gd name="T49" fmla="*/ 5 h 12"/>
                <a:gd name="T50" fmla="*/ 1 w 11"/>
                <a:gd name="T51" fmla="*/ 6 h 12"/>
                <a:gd name="T52" fmla="*/ 1 w 11"/>
                <a:gd name="T53" fmla="*/ 7 h 12"/>
                <a:gd name="T54" fmla="*/ 0 w 11"/>
                <a:gd name="T55" fmla="*/ 7 h 12"/>
                <a:gd name="T56" fmla="*/ 0 w 11"/>
                <a:gd name="T57" fmla="*/ 8 h 12"/>
                <a:gd name="T58" fmla="*/ 0 w 11"/>
                <a:gd name="T59" fmla="*/ 9 h 12"/>
                <a:gd name="T60" fmla="*/ 1 w 11"/>
                <a:gd name="T61" fmla="*/ 9 h 12"/>
                <a:gd name="T62" fmla="*/ 2 w 11"/>
                <a:gd name="T63" fmla="*/ 9 h 12"/>
                <a:gd name="T64" fmla="*/ 3 w 11"/>
                <a:gd name="T65" fmla="*/ 9 h 12"/>
                <a:gd name="T66" fmla="*/ 2 w 11"/>
                <a:gd name="T67" fmla="*/ 10 h 12"/>
                <a:gd name="T68" fmla="*/ 3 w 11"/>
                <a:gd name="T69" fmla="*/ 11 h 12"/>
                <a:gd name="T70" fmla="*/ 4 w 11"/>
                <a:gd name="T71" fmla="*/ 11 h 12"/>
                <a:gd name="T72" fmla="*/ 5 w 11"/>
                <a:gd name="T73" fmla="*/ 11 h 12"/>
                <a:gd name="T74" fmla="*/ 5 w 11"/>
                <a:gd name="T75" fmla="*/ 10 h 12"/>
                <a:gd name="T76" fmla="*/ 6 w 11"/>
                <a:gd name="T77" fmla="*/ 10 h 12"/>
                <a:gd name="T78" fmla="*/ 6 w 11"/>
                <a:gd name="T79" fmla="*/ 11 h 12"/>
                <a:gd name="T80" fmla="*/ 7 w 11"/>
                <a:gd name="T81" fmla="*/ 11 h 12"/>
                <a:gd name="T82" fmla="*/ 8 w 11"/>
                <a:gd name="T83" fmla="*/ 11 h 12"/>
                <a:gd name="T84" fmla="*/ 8 w 11"/>
                <a:gd name="T85" fmla="*/ 10 h 12"/>
                <a:gd name="T86" fmla="*/ 8 w 11"/>
                <a:gd name="T87" fmla="*/ 9 h 12"/>
                <a:gd name="T88" fmla="*/ 9 w 11"/>
                <a:gd name="T89" fmla="*/ 9 h 12"/>
                <a:gd name="T90" fmla="*/ 9 w 11"/>
                <a:gd name="T91" fmla="*/ 9 h 12"/>
                <a:gd name="T92" fmla="*/ 10 w 11"/>
                <a:gd name="T93" fmla="*/ 8 h 12"/>
                <a:gd name="T94" fmla="*/ 11 w 11"/>
                <a:gd name="T95" fmla="*/ 8 h 12"/>
                <a:gd name="T96" fmla="*/ 10 w 11"/>
                <a:gd name="T97" fmla="*/ 7 h 12"/>
                <a:gd name="T98" fmla="*/ 6 w 11"/>
                <a:gd name="T99" fmla="*/ 8 h 12"/>
                <a:gd name="T100" fmla="*/ 3 w 11"/>
                <a:gd name="T101" fmla="*/ 7 h 12"/>
                <a:gd name="T102" fmla="*/ 4 w 11"/>
                <a:gd name="T103" fmla="*/ 4 h 12"/>
                <a:gd name="T104" fmla="*/ 7 w 11"/>
                <a:gd name="T105" fmla="*/ 5 h 12"/>
                <a:gd name="T106" fmla="*/ 6 w 11"/>
                <a:gd name="T10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" h="12">
                  <a:moveTo>
                    <a:pt x="10" y="7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5"/>
                    <a:pt x="11" y="5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0"/>
                    <a:pt x="6" y="1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2"/>
                    <a:pt x="5" y="11"/>
                    <a:pt x="5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6" y="10"/>
                    <a:pt x="6" y="10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7" y="12"/>
                    <a:pt x="7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1"/>
                    <a:pt x="9" y="10"/>
                    <a:pt x="8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9" y="9"/>
                    <a:pt x="9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7"/>
                    <a:pt x="11" y="7"/>
                    <a:pt x="10" y="7"/>
                  </a:cubicBezTo>
                  <a:close/>
                  <a:moveTo>
                    <a:pt x="6" y="8"/>
                  </a:moveTo>
                  <a:cubicBezTo>
                    <a:pt x="5" y="8"/>
                    <a:pt x="4" y="8"/>
                    <a:pt x="3" y="7"/>
                  </a:cubicBezTo>
                  <a:cubicBezTo>
                    <a:pt x="3" y="6"/>
                    <a:pt x="3" y="5"/>
                    <a:pt x="4" y="4"/>
                  </a:cubicBezTo>
                  <a:cubicBezTo>
                    <a:pt x="6" y="4"/>
                    <a:pt x="7" y="4"/>
                    <a:pt x="7" y="5"/>
                  </a:cubicBezTo>
                  <a:cubicBezTo>
                    <a:pt x="8" y="6"/>
                    <a:pt x="7" y="8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228"/>
            <p:cNvSpPr>
              <a:spLocks noEditPoints="1"/>
            </p:cNvSpPr>
            <p:nvPr/>
          </p:nvSpPr>
          <p:spPr bwMode="auto">
            <a:xfrm>
              <a:off x="3904" y="1758"/>
              <a:ext cx="21" cy="21"/>
            </a:xfrm>
            <a:custGeom>
              <a:avLst/>
              <a:gdLst>
                <a:gd name="T0" fmla="*/ 8 w 9"/>
                <a:gd name="T1" fmla="*/ 5 h 9"/>
                <a:gd name="T2" fmla="*/ 8 w 9"/>
                <a:gd name="T3" fmla="*/ 5 h 9"/>
                <a:gd name="T4" fmla="*/ 8 w 9"/>
                <a:gd name="T5" fmla="*/ 5 h 9"/>
                <a:gd name="T6" fmla="*/ 8 w 9"/>
                <a:gd name="T7" fmla="*/ 4 h 9"/>
                <a:gd name="T8" fmla="*/ 9 w 9"/>
                <a:gd name="T9" fmla="*/ 3 h 9"/>
                <a:gd name="T10" fmla="*/ 8 w 9"/>
                <a:gd name="T11" fmla="*/ 3 h 9"/>
                <a:gd name="T12" fmla="*/ 8 w 9"/>
                <a:gd name="T13" fmla="*/ 2 h 9"/>
                <a:gd name="T14" fmla="*/ 7 w 9"/>
                <a:gd name="T15" fmla="*/ 3 h 9"/>
                <a:gd name="T16" fmla="*/ 7 w 9"/>
                <a:gd name="T17" fmla="*/ 2 h 9"/>
                <a:gd name="T18" fmla="*/ 7 w 9"/>
                <a:gd name="T19" fmla="*/ 2 h 9"/>
                <a:gd name="T20" fmla="*/ 6 w 9"/>
                <a:gd name="T21" fmla="*/ 1 h 9"/>
                <a:gd name="T22" fmla="*/ 6 w 9"/>
                <a:gd name="T23" fmla="*/ 1 h 9"/>
                <a:gd name="T24" fmla="*/ 5 w 9"/>
                <a:gd name="T25" fmla="*/ 1 h 9"/>
                <a:gd name="T26" fmla="*/ 5 w 9"/>
                <a:gd name="T27" fmla="*/ 2 h 9"/>
                <a:gd name="T28" fmla="*/ 4 w 9"/>
                <a:gd name="T29" fmla="*/ 2 h 9"/>
                <a:gd name="T30" fmla="*/ 4 w 9"/>
                <a:gd name="T31" fmla="*/ 1 h 9"/>
                <a:gd name="T32" fmla="*/ 3 w 9"/>
                <a:gd name="T33" fmla="*/ 1 h 9"/>
                <a:gd name="T34" fmla="*/ 2 w 9"/>
                <a:gd name="T35" fmla="*/ 1 h 9"/>
                <a:gd name="T36" fmla="*/ 2 w 9"/>
                <a:gd name="T37" fmla="*/ 2 h 9"/>
                <a:gd name="T38" fmla="*/ 2 w 9"/>
                <a:gd name="T39" fmla="*/ 2 h 9"/>
                <a:gd name="T40" fmla="*/ 2 w 9"/>
                <a:gd name="T41" fmla="*/ 3 h 9"/>
                <a:gd name="T42" fmla="*/ 1 w 9"/>
                <a:gd name="T43" fmla="*/ 3 h 9"/>
                <a:gd name="T44" fmla="*/ 0 w 9"/>
                <a:gd name="T45" fmla="*/ 3 h 9"/>
                <a:gd name="T46" fmla="*/ 0 w 9"/>
                <a:gd name="T47" fmla="*/ 4 h 9"/>
                <a:gd name="T48" fmla="*/ 1 w 9"/>
                <a:gd name="T49" fmla="*/ 4 h 9"/>
                <a:gd name="T50" fmla="*/ 1 w 9"/>
                <a:gd name="T51" fmla="*/ 5 h 9"/>
                <a:gd name="T52" fmla="*/ 1 w 9"/>
                <a:gd name="T53" fmla="*/ 5 h 9"/>
                <a:gd name="T54" fmla="*/ 1 w 9"/>
                <a:gd name="T55" fmla="*/ 6 h 9"/>
                <a:gd name="T56" fmla="*/ 0 w 9"/>
                <a:gd name="T57" fmla="*/ 6 h 9"/>
                <a:gd name="T58" fmla="*/ 1 w 9"/>
                <a:gd name="T59" fmla="*/ 7 h 9"/>
                <a:gd name="T60" fmla="*/ 1 w 9"/>
                <a:gd name="T61" fmla="*/ 7 h 9"/>
                <a:gd name="T62" fmla="*/ 2 w 9"/>
                <a:gd name="T63" fmla="*/ 7 h 9"/>
                <a:gd name="T64" fmla="*/ 2 w 9"/>
                <a:gd name="T65" fmla="*/ 8 h 9"/>
                <a:gd name="T66" fmla="*/ 2 w 9"/>
                <a:gd name="T67" fmla="*/ 8 h 9"/>
                <a:gd name="T68" fmla="*/ 3 w 9"/>
                <a:gd name="T69" fmla="*/ 9 h 9"/>
                <a:gd name="T70" fmla="*/ 3 w 9"/>
                <a:gd name="T71" fmla="*/ 9 h 9"/>
                <a:gd name="T72" fmla="*/ 4 w 9"/>
                <a:gd name="T73" fmla="*/ 9 h 9"/>
                <a:gd name="T74" fmla="*/ 4 w 9"/>
                <a:gd name="T75" fmla="*/ 8 h 9"/>
                <a:gd name="T76" fmla="*/ 5 w 9"/>
                <a:gd name="T77" fmla="*/ 8 h 9"/>
                <a:gd name="T78" fmla="*/ 5 w 9"/>
                <a:gd name="T79" fmla="*/ 9 h 9"/>
                <a:gd name="T80" fmla="*/ 6 w 9"/>
                <a:gd name="T81" fmla="*/ 9 h 9"/>
                <a:gd name="T82" fmla="*/ 7 w 9"/>
                <a:gd name="T83" fmla="*/ 9 h 9"/>
                <a:gd name="T84" fmla="*/ 7 w 9"/>
                <a:gd name="T85" fmla="*/ 8 h 9"/>
                <a:gd name="T86" fmla="*/ 7 w 9"/>
                <a:gd name="T87" fmla="*/ 7 h 9"/>
                <a:gd name="T88" fmla="*/ 7 w 9"/>
                <a:gd name="T89" fmla="*/ 7 h 9"/>
                <a:gd name="T90" fmla="*/ 8 w 9"/>
                <a:gd name="T91" fmla="*/ 7 h 9"/>
                <a:gd name="T92" fmla="*/ 9 w 9"/>
                <a:gd name="T93" fmla="*/ 7 h 9"/>
                <a:gd name="T94" fmla="*/ 9 w 9"/>
                <a:gd name="T95" fmla="*/ 6 h 9"/>
                <a:gd name="T96" fmla="*/ 8 w 9"/>
                <a:gd name="T97" fmla="*/ 5 h 9"/>
                <a:gd name="T98" fmla="*/ 5 w 9"/>
                <a:gd name="T99" fmla="*/ 6 h 9"/>
                <a:gd name="T100" fmla="*/ 3 w 9"/>
                <a:gd name="T101" fmla="*/ 6 h 9"/>
                <a:gd name="T102" fmla="*/ 4 w 9"/>
                <a:gd name="T103" fmla="*/ 3 h 9"/>
                <a:gd name="T104" fmla="*/ 6 w 9"/>
                <a:gd name="T105" fmla="*/ 4 h 9"/>
                <a:gd name="T106" fmla="*/ 5 w 9"/>
                <a:gd name="T107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" h="9">
                  <a:moveTo>
                    <a:pt x="8" y="5"/>
                  </a:move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0"/>
                    <a:pt x="5" y="1"/>
                    <a:pt x="5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1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6" y="9"/>
                    <a:pt x="6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8" y="5"/>
                  </a:cubicBezTo>
                  <a:close/>
                  <a:moveTo>
                    <a:pt x="5" y="6"/>
                  </a:moveTo>
                  <a:cubicBezTo>
                    <a:pt x="4" y="7"/>
                    <a:pt x="3" y="6"/>
                    <a:pt x="3" y="6"/>
                  </a:cubicBezTo>
                  <a:cubicBezTo>
                    <a:pt x="3" y="5"/>
                    <a:pt x="3" y="4"/>
                    <a:pt x="4" y="3"/>
                  </a:cubicBezTo>
                  <a:cubicBezTo>
                    <a:pt x="5" y="3"/>
                    <a:pt x="6" y="3"/>
                    <a:pt x="6" y="4"/>
                  </a:cubicBezTo>
                  <a:cubicBezTo>
                    <a:pt x="6" y="5"/>
                    <a:pt x="6" y="6"/>
                    <a:pt x="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229"/>
            <p:cNvSpPr/>
            <p:nvPr/>
          </p:nvSpPr>
          <p:spPr bwMode="auto">
            <a:xfrm>
              <a:off x="3868" y="1660"/>
              <a:ext cx="31" cy="29"/>
            </a:xfrm>
            <a:custGeom>
              <a:avLst/>
              <a:gdLst>
                <a:gd name="T0" fmla="*/ 10 w 13"/>
                <a:gd name="T1" fmla="*/ 12 h 12"/>
                <a:gd name="T2" fmla="*/ 10 w 13"/>
                <a:gd name="T3" fmla="*/ 9 h 12"/>
                <a:gd name="T4" fmla="*/ 10 w 13"/>
                <a:gd name="T5" fmla="*/ 5 h 12"/>
                <a:gd name="T6" fmla="*/ 10 w 13"/>
                <a:gd name="T7" fmla="*/ 5 h 12"/>
                <a:gd name="T8" fmla="*/ 10 w 13"/>
                <a:gd name="T9" fmla="*/ 11 h 12"/>
                <a:gd name="T10" fmla="*/ 11 w 13"/>
                <a:gd name="T11" fmla="*/ 12 h 12"/>
                <a:gd name="T12" fmla="*/ 13 w 13"/>
                <a:gd name="T13" fmla="*/ 10 h 12"/>
                <a:gd name="T14" fmla="*/ 12 w 13"/>
                <a:gd name="T15" fmla="*/ 3 h 12"/>
                <a:gd name="T16" fmla="*/ 12 w 13"/>
                <a:gd name="T17" fmla="*/ 3 h 12"/>
                <a:gd name="T18" fmla="*/ 12 w 13"/>
                <a:gd name="T19" fmla="*/ 3 h 12"/>
                <a:gd name="T20" fmla="*/ 12 w 13"/>
                <a:gd name="T21" fmla="*/ 3 h 12"/>
                <a:gd name="T22" fmla="*/ 8 w 13"/>
                <a:gd name="T23" fmla="*/ 1 h 12"/>
                <a:gd name="T24" fmla="*/ 8 w 13"/>
                <a:gd name="T25" fmla="*/ 1 h 12"/>
                <a:gd name="T26" fmla="*/ 6 w 13"/>
                <a:gd name="T27" fmla="*/ 1 h 12"/>
                <a:gd name="T28" fmla="*/ 1 w 13"/>
                <a:gd name="T29" fmla="*/ 4 h 12"/>
                <a:gd name="T30" fmla="*/ 1 w 13"/>
                <a:gd name="T31" fmla="*/ 11 h 12"/>
                <a:gd name="T32" fmla="*/ 2 w 13"/>
                <a:gd name="T33" fmla="*/ 12 h 12"/>
                <a:gd name="T34" fmla="*/ 3 w 13"/>
                <a:gd name="T35" fmla="*/ 11 h 12"/>
                <a:gd name="T36" fmla="*/ 3 w 13"/>
                <a:gd name="T37" fmla="*/ 5 h 12"/>
                <a:gd name="T38" fmla="*/ 3 w 13"/>
                <a:gd name="T39" fmla="*/ 5 h 12"/>
                <a:gd name="T40" fmla="*/ 4 w 13"/>
                <a:gd name="T41" fmla="*/ 9 h 12"/>
                <a:gd name="T42" fmla="*/ 4 w 13"/>
                <a:gd name="T43" fmla="*/ 12 h 12"/>
                <a:gd name="T44" fmla="*/ 10 w 13"/>
                <a:gd name="T4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" h="12">
                  <a:moveTo>
                    <a:pt x="10" y="12"/>
                  </a:moveTo>
                  <a:cubicBezTo>
                    <a:pt x="10" y="9"/>
                    <a:pt x="10" y="9"/>
                    <a:pt x="10" y="9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1" y="12"/>
                    <a:pt x="11" y="12"/>
                  </a:cubicBezTo>
                  <a:cubicBezTo>
                    <a:pt x="12" y="12"/>
                    <a:pt x="13" y="11"/>
                    <a:pt x="13" y="10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1"/>
                    <a:pt x="9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0" y="0"/>
                    <a:pt x="1" y="4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2" y="12"/>
                  </a:cubicBezTo>
                  <a:cubicBezTo>
                    <a:pt x="3" y="12"/>
                    <a:pt x="3" y="11"/>
                    <a:pt x="3" y="11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2"/>
                    <a:pt x="4" y="12"/>
                    <a:pt x="4" y="12"/>
                  </a:cubicBezTo>
                  <a:lnTo>
                    <a:pt x="1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230"/>
            <p:cNvSpPr/>
            <p:nvPr/>
          </p:nvSpPr>
          <p:spPr bwMode="auto">
            <a:xfrm>
              <a:off x="3878" y="1648"/>
              <a:ext cx="12" cy="12"/>
            </a:xfrm>
            <a:custGeom>
              <a:avLst/>
              <a:gdLst>
                <a:gd name="T0" fmla="*/ 2 w 5"/>
                <a:gd name="T1" fmla="*/ 5 h 5"/>
                <a:gd name="T2" fmla="*/ 5 w 5"/>
                <a:gd name="T3" fmla="*/ 2 h 5"/>
                <a:gd name="T4" fmla="*/ 2 w 5"/>
                <a:gd name="T5" fmla="*/ 0 h 5"/>
                <a:gd name="T6" fmla="*/ 0 w 5"/>
                <a:gd name="T7" fmla="*/ 3 h 5"/>
                <a:gd name="T8" fmla="*/ 2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2" y="5"/>
                  </a:moveTo>
                  <a:cubicBezTo>
                    <a:pt x="4" y="5"/>
                    <a:pt x="5" y="4"/>
                    <a:pt x="5" y="2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4"/>
                    <a:pt x="1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231"/>
            <p:cNvSpPr>
              <a:spLocks noEditPoints="1"/>
            </p:cNvSpPr>
            <p:nvPr/>
          </p:nvSpPr>
          <p:spPr bwMode="auto">
            <a:xfrm>
              <a:off x="3895" y="1686"/>
              <a:ext cx="23" cy="43"/>
            </a:xfrm>
            <a:custGeom>
              <a:avLst/>
              <a:gdLst>
                <a:gd name="T0" fmla="*/ 5 w 10"/>
                <a:gd name="T1" fmla="*/ 17 h 18"/>
                <a:gd name="T2" fmla="*/ 10 w 10"/>
                <a:gd name="T3" fmla="*/ 12 h 18"/>
                <a:gd name="T4" fmla="*/ 5 w 10"/>
                <a:gd name="T5" fmla="*/ 0 h 18"/>
                <a:gd name="T6" fmla="*/ 0 w 10"/>
                <a:gd name="T7" fmla="*/ 13 h 18"/>
                <a:gd name="T8" fmla="*/ 5 w 10"/>
                <a:gd name="T9" fmla="*/ 17 h 18"/>
                <a:gd name="T10" fmla="*/ 8 w 10"/>
                <a:gd name="T11" fmla="*/ 12 h 18"/>
                <a:gd name="T12" fmla="*/ 5 w 10"/>
                <a:gd name="T13" fmla="*/ 16 h 18"/>
                <a:gd name="T14" fmla="*/ 8 w 10"/>
                <a:gd name="T15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18">
                  <a:moveTo>
                    <a:pt x="5" y="17"/>
                  </a:moveTo>
                  <a:cubicBezTo>
                    <a:pt x="8" y="17"/>
                    <a:pt x="10" y="15"/>
                    <a:pt x="10" y="12"/>
                  </a:cubicBezTo>
                  <a:cubicBezTo>
                    <a:pt x="10" y="7"/>
                    <a:pt x="5" y="0"/>
                    <a:pt x="5" y="0"/>
                  </a:cubicBezTo>
                  <a:cubicBezTo>
                    <a:pt x="5" y="0"/>
                    <a:pt x="0" y="8"/>
                    <a:pt x="0" y="13"/>
                  </a:cubicBezTo>
                  <a:cubicBezTo>
                    <a:pt x="0" y="15"/>
                    <a:pt x="2" y="18"/>
                    <a:pt x="5" y="17"/>
                  </a:cubicBezTo>
                  <a:close/>
                  <a:moveTo>
                    <a:pt x="8" y="12"/>
                  </a:moveTo>
                  <a:cubicBezTo>
                    <a:pt x="8" y="12"/>
                    <a:pt x="8" y="16"/>
                    <a:pt x="5" y="16"/>
                  </a:cubicBezTo>
                  <a:lnTo>
                    <a:pt x="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232"/>
            <p:cNvSpPr>
              <a:spLocks noEditPoints="1"/>
            </p:cNvSpPr>
            <p:nvPr/>
          </p:nvSpPr>
          <p:spPr bwMode="auto">
            <a:xfrm>
              <a:off x="3726" y="2531"/>
              <a:ext cx="36" cy="50"/>
            </a:xfrm>
            <a:custGeom>
              <a:avLst/>
              <a:gdLst>
                <a:gd name="T0" fmla="*/ 11 w 15"/>
                <a:gd name="T1" fmla="*/ 6 h 21"/>
                <a:gd name="T2" fmla="*/ 13 w 15"/>
                <a:gd name="T3" fmla="*/ 4 h 21"/>
                <a:gd name="T4" fmla="*/ 10 w 15"/>
                <a:gd name="T5" fmla="*/ 0 h 21"/>
                <a:gd name="T6" fmla="*/ 5 w 15"/>
                <a:gd name="T7" fmla="*/ 0 h 21"/>
                <a:gd name="T8" fmla="*/ 2 w 15"/>
                <a:gd name="T9" fmla="*/ 4 h 21"/>
                <a:gd name="T10" fmla="*/ 4 w 15"/>
                <a:gd name="T11" fmla="*/ 6 h 21"/>
                <a:gd name="T12" fmla="*/ 0 w 15"/>
                <a:gd name="T13" fmla="*/ 14 h 21"/>
                <a:gd name="T14" fmla="*/ 8 w 15"/>
                <a:gd name="T15" fmla="*/ 21 h 21"/>
                <a:gd name="T16" fmla="*/ 15 w 15"/>
                <a:gd name="T17" fmla="*/ 13 h 21"/>
                <a:gd name="T18" fmla="*/ 11 w 15"/>
                <a:gd name="T19" fmla="*/ 6 h 21"/>
                <a:gd name="T20" fmla="*/ 9 w 15"/>
                <a:gd name="T21" fmla="*/ 1 h 21"/>
                <a:gd name="T22" fmla="*/ 11 w 15"/>
                <a:gd name="T23" fmla="*/ 4 h 21"/>
                <a:gd name="T24" fmla="*/ 9 w 15"/>
                <a:gd name="T25" fmla="*/ 4 h 21"/>
                <a:gd name="T26" fmla="*/ 9 w 15"/>
                <a:gd name="T27" fmla="*/ 1 h 21"/>
                <a:gd name="T28" fmla="*/ 4 w 15"/>
                <a:gd name="T29" fmla="*/ 4 h 21"/>
                <a:gd name="T30" fmla="*/ 5 w 15"/>
                <a:gd name="T31" fmla="*/ 3 h 21"/>
                <a:gd name="T32" fmla="*/ 6 w 15"/>
                <a:gd name="T33" fmla="*/ 6 h 21"/>
                <a:gd name="T34" fmla="*/ 4 w 15"/>
                <a:gd name="T35" fmla="*/ 4 h 21"/>
                <a:gd name="T36" fmla="*/ 8 w 15"/>
                <a:gd name="T37" fmla="*/ 19 h 21"/>
                <a:gd name="T38" fmla="*/ 2 w 15"/>
                <a:gd name="T39" fmla="*/ 14 h 21"/>
                <a:gd name="T40" fmla="*/ 8 w 15"/>
                <a:gd name="T41" fmla="*/ 8 h 21"/>
                <a:gd name="T42" fmla="*/ 13 w 15"/>
                <a:gd name="T43" fmla="*/ 13 h 21"/>
                <a:gd name="T44" fmla="*/ 8 w 15"/>
                <a:gd name="T45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" h="21">
                  <a:moveTo>
                    <a:pt x="11" y="6"/>
                  </a:moveTo>
                  <a:cubicBezTo>
                    <a:pt x="13" y="4"/>
                    <a:pt x="13" y="4"/>
                    <a:pt x="13" y="4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8"/>
                    <a:pt x="0" y="10"/>
                    <a:pt x="0" y="14"/>
                  </a:cubicBezTo>
                  <a:cubicBezTo>
                    <a:pt x="0" y="18"/>
                    <a:pt x="3" y="21"/>
                    <a:pt x="8" y="21"/>
                  </a:cubicBezTo>
                  <a:cubicBezTo>
                    <a:pt x="12" y="21"/>
                    <a:pt x="15" y="18"/>
                    <a:pt x="15" y="13"/>
                  </a:cubicBezTo>
                  <a:cubicBezTo>
                    <a:pt x="15" y="10"/>
                    <a:pt x="14" y="8"/>
                    <a:pt x="11" y="6"/>
                  </a:cubicBezTo>
                  <a:close/>
                  <a:moveTo>
                    <a:pt x="9" y="1"/>
                  </a:moveTo>
                  <a:cubicBezTo>
                    <a:pt x="11" y="4"/>
                    <a:pt x="11" y="4"/>
                    <a:pt x="11" y="4"/>
                  </a:cubicBezTo>
                  <a:cubicBezTo>
                    <a:pt x="9" y="4"/>
                    <a:pt x="9" y="4"/>
                    <a:pt x="9" y="4"/>
                  </a:cubicBezTo>
                  <a:lnTo>
                    <a:pt x="9" y="1"/>
                  </a:lnTo>
                  <a:close/>
                  <a:moveTo>
                    <a:pt x="4" y="4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6" y="6"/>
                    <a:pt x="6" y="6"/>
                    <a:pt x="6" y="6"/>
                  </a:cubicBezTo>
                  <a:lnTo>
                    <a:pt x="4" y="4"/>
                  </a:lnTo>
                  <a:close/>
                  <a:moveTo>
                    <a:pt x="8" y="19"/>
                  </a:moveTo>
                  <a:cubicBezTo>
                    <a:pt x="5" y="19"/>
                    <a:pt x="2" y="17"/>
                    <a:pt x="2" y="14"/>
                  </a:cubicBezTo>
                  <a:cubicBezTo>
                    <a:pt x="2" y="10"/>
                    <a:pt x="4" y="8"/>
                    <a:pt x="8" y="8"/>
                  </a:cubicBezTo>
                  <a:cubicBezTo>
                    <a:pt x="11" y="8"/>
                    <a:pt x="13" y="10"/>
                    <a:pt x="13" y="13"/>
                  </a:cubicBezTo>
                  <a:cubicBezTo>
                    <a:pt x="13" y="17"/>
                    <a:pt x="11" y="19"/>
                    <a:pt x="8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233"/>
            <p:cNvSpPr>
              <a:spLocks noEditPoints="1"/>
            </p:cNvSpPr>
            <p:nvPr/>
          </p:nvSpPr>
          <p:spPr bwMode="auto">
            <a:xfrm>
              <a:off x="3956" y="1824"/>
              <a:ext cx="26" cy="26"/>
            </a:xfrm>
            <a:custGeom>
              <a:avLst/>
              <a:gdLst>
                <a:gd name="T0" fmla="*/ 11 w 11"/>
                <a:gd name="T1" fmla="*/ 6 h 11"/>
                <a:gd name="T2" fmla="*/ 10 w 11"/>
                <a:gd name="T3" fmla="*/ 6 h 11"/>
                <a:gd name="T4" fmla="*/ 10 w 11"/>
                <a:gd name="T5" fmla="*/ 5 h 11"/>
                <a:gd name="T6" fmla="*/ 11 w 11"/>
                <a:gd name="T7" fmla="*/ 5 h 11"/>
                <a:gd name="T8" fmla="*/ 11 w 11"/>
                <a:gd name="T9" fmla="*/ 4 h 11"/>
                <a:gd name="T10" fmla="*/ 11 w 11"/>
                <a:gd name="T11" fmla="*/ 3 h 11"/>
                <a:gd name="T12" fmla="*/ 10 w 11"/>
                <a:gd name="T13" fmla="*/ 3 h 11"/>
                <a:gd name="T14" fmla="*/ 9 w 11"/>
                <a:gd name="T15" fmla="*/ 3 h 11"/>
                <a:gd name="T16" fmla="*/ 8 w 11"/>
                <a:gd name="T17" fmla="*/ 3 h 11"/>
                <a:gd name="T18" fmla="*/ 9 w 11"/>
                <a:gd name="T19" fmla="*/ 2 h 11"/>
                <a:gd name="T20" fmla="*/ 8 w 11"/>
                <a:gd name="T21" fmla="*/ 1 h 11"/>
                <a:gd name="T22" fmla="*/ 7 w 11"/>
                <a:gd name="T23" fmla="*/ 0 h 11"/>
                <a:gd name="T24" fmla="*/ 6 w 11"/>
                <a:gd name="T25" fmla="*/ 1 h 11"/>
                <a:gd name="T26" fmla="*/ 6 w 11"/>
                <a:gd name="T27" fmla="*/ 2 h 11"/>
                <a:gd name="T28" fmla="*/ 5 w 11"/>
                <a:gd name="T29" fmla="*/ 2 h 11"/>
                <a:gd name="T30" fmla="*/ 5 w 11"/>
                <a:gd name="T31" fmla="*/ 1 h 11"/>
                <a:gd name="T32" fmla="*/ 4 w 11"/>
                <a:gd name="T33" fmla="*/ 0 h 11"/>
                <a:gd name="T34" fmla="*/ 3 w 11"/>
                <a:gd name="T35" fmla="*/ 1 h 11"/>
                <a:gd name="T36" fmla="*/ 3 w 11"/>
                <a:gd name="T37" fmla="*/ 2 h 11"/>
                <a:gd name="T38" fmla="*/ 3 w 11"/>
                <a:gd name="T39" fmla="*/ 3 h 11"/>
                <a:gd name="T40" fmla="*/ 2 w 11"/>
                <a:gd name="T41" fmla="*/ 3 h 11"/>
                <a:gd name="T42" fmla="*/ 2 w 11"/>
                <a:gd name="T43" fmla="*/ 3 h 11"/>
                <a:gd name="T44" fmla="*/ 1 w 11"/>
                <a:gd name="T45" fmla="*/ 3 h 11"/>
                <a:gd name="T46" fmla="*/ 0 w 11"/>
                <a:gd name="T47" fmla="*/ 4 h 11"/>
                <a:gd name="T48" fmla="*/ 1 w 11"/>
                <a:gd name="T49" fmla="*/ 5 h 11"/>
                <a:gd name="T50" fmla="*/ 1 w 11"/>
                <a:gd name="T51" fmla="*/ 5 h 11"/>
                <a:gd name="T52" fmla="*/ 1 w 11"/>
                <a:gd name="T53" fmla="*/ 6 h 11"/>
                <a:gd name="T54" fmla="*/ 1 w 11"/>
                <a:gd name="T55" fmla="*/ 7 h 11"/>
                <a:gd name="T56" fmla="*/ 0 w 11"/>
                <a:gd name="T57" fmla="*/ 8 h 11"/>
                <a:gd name="T58" fmla="*/ 1 w 11"/>
                <a:gd name="T59" fmla="*/ 8 h 11"/>
                <a:gd name="T60" fmla="*/ 2 w 11"/>
                <a:gd name="T61" fmla="*/ 9 h 11"/>
                <a:gd name="T62" fmla="*/ 2 w 11"/>
                <a:gd name="T63" fmla="*/ 9 h 11"/>
                <a:gd name="T64" fmla="*/ 3 w 11"/>
                <a:gd name="T65" fmla="*/ 9 h 11"/>
                <a:gd name="T66" fmla="*/ 3 w 11"/>
                <a:gd name="T67" fmla="*/ 10 h 11"/>
                <a:gd name="T68" fmla="*/ 3 w 11"/>
                <a:gd name="T69" fmla="*/ 11 h 11"/>
                <a:gd name="T70" fmla="*/ 4 w 11"/>
                <a:gd name="T71" fmla="*/ 11 h 11"/>
                <a:gd name="T72" fmla="*/ 5 w 11"/>
                <a:gd name="T73" fmla="*/ 11 h 11"/>
                <a:gd name="T74" fmla="*/ 5 w 11"/>
                <a:gd name="T75" fmla="*/ 10 h 11"/>
                <a:gd name="T76" fmla="*/ 6 w 11"/>
                <a:gd name="T77" fmla="*/ 10 h 11"/>
                <a:gd name="T78" fmla="*/ 7 w 11"/>
                <a:gd name="T79" fmla="*/ 11 h 11"/>
                <a:gd name="T80" fmla="*/ 8 w 11"/>
                <a:gd name="T81" fmla="*/ 11 h 11"/>
                <a:gd name="T82" fmla="*/ 8 w 11"/>
                <a:gd name="T83" fmla="*/ 11 h 11"/>
                <a:gd name="T84" fmla="*/ 9 w 11"/>
                <a:gd name="T85" fmla="*/ 10 h 11"/>
                <a:gd name="T86" fmla="*/ 9 w 11"/>
                <a:gd name="T87" fmla="*/ 9 h 11"/>
                <a:gd name="T88" fmla="*/ 9 w 11"/>
                <a:gd name="T89" fmla="*/ 8 h 11"/>
                <a:gd name="T90" fmla="*/ 10 w 11"/>
                <a:gd name="T91" fmla="*/ 9 h 11"/>
                <a:gd name="T92" fmla="*/ 11 w 11"/>
                <a:gd name="T93" fmla="*/ 8 h 11"/>
                <a:gd name="T94" fmla="*/ 11 w 11"/>
                <a:gd name="T95" fmla="*/ 7 h 11"/>
                <a:gd name="T96" fmla="*/ 11 w 11"/>
                <a:gd name="T97" fmla="*/ 6 h 11"/>
                <a:gd name="T98" fmla="*/ 7 w 11"/>
                <a:gd name="T99" fmla="*/ 8 h 11"/>
                <a:gd name="T100" fmla="*/ 4 w 11"/>
                <a:gd name="T101" fmla="*/ 7 h 11"/>
                <a:gd name="T102" fmla="*/ 5 w 11"/>
                <a:gd name="T103" fmla="*/ 4 h 11"/>
                <a:gd name="T104" fmla="*/ 8 w 11"/>
                <a:gd name="T105" fmla="*/ 5 h 11"/>
                <a:gd name="T106" fmla="*/ 7 w 11"/>
                <a:gd name="T10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" h="11">
                  <a:moveTo>
                    <a:pt x="11" y="6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6"/>
                    <a:pt x="10" y="5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8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8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6" y="1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2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1"/>
                    <a:pt x="9" y="10"/>
                    <a:pt x="9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9"/>
                    <a:pt x="9" y="9"/>
                    <a:pt x="9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9"/>
                    <a:pt x="11" y="9"/>
                    <a:pt x="11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6"/>
                  </a:cubicBezTo>
                  <a:close/>
                  <a:moveTo>
                    <a:pt x="7" y="8"/>
                  </a:moveTo>
                  <a:cubicBezTo>
                    <a:pt x="5" y="8"/>
                    <a:pt x="4" y="8"/>
                    <a:pt x="4" y="7"/>
                  </a:cubicBezTo>
                  <a:cubicBezTo>
                    <a:pt x="3" y="6"/>
                    <a:pt x="4" y="4"/>
                    <a:pt x="5" y="4"/>
                  </a:cubicBezTo>
                  <a:cubicBezTo>
                    <a:pt x="6" y="3"/>
                    <a:pt x="7" y="4"/>
                    <a:pt x="8" y="5"/>
                  </a:cubicBezTo>
                  <a:cubicBezTo>
                    <a:pt x="8" y="6"/>
                    <a:pt x="8" y="7"/>
                    <a:pt x="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234"/>
            <p:cNvSpPr>
              <a:spLocks noEditPoints="1"/>
            </p:cNvSpPr>
            <p:nvPr/>
          </p:nvSpPr>
          <p:spPr bwMode="auto">
            <a:xfrm>
              <a:off x="4233" y="2061"/>
              <a:ext cx="26" cy="27"/>
            </a:xfrm>
            <a:custGeom>
              <a:avLst/>
              <a:gdLst>
                <a:gd name="T0" fmla="*/ 10 w 11"/>
                <a:gd name="T1" fmla="*/ 6 h 11"/>
                <a:gd name="T2" fmla="*/ 10 w 11"/>
                <a:gd name="T3" fmla="*/ 6 h 11"/>
                <a:gd name="T4" fmla="*/ 9 w 11"/>
                <a:gd name="T5" fmla="*/ 5 h 11"/>
                <a:gd name="T6" fmla="*/ 10 w 11"/>
                <a:gd name="T7" fmla="*/ 5 h 11"/>
                <a:gd name="T8" fmla="*/ 11 w 11"/>
                <a:gd name="T9" fmla="*/ 4 h 11"/>
                <a:gd name="T10" fmla="*/ 10 w 11"/>
                <a:gd name="T11" fmla="*/ 3 h 11"/>
                <a:gd name="T12" fmla="*/ 9 w 11"/>
                <a:gd name="T13" fmla="*/ 3 h 11"/>
                <a:gd name="T14" fmla="*/ 9 w 11"/>
                <a:gd name="T15" fmla="*/ 3 h 11"/>
                <a:gd name="T16" fmla="*/ 8 w 11"/>
                <a:gd name="T17" fmla="*/ 2 h 11"/>
                <a:gd name="T18" fmla="*/ 8 w 11"/>
                <a:gd name="T19" fmla="*/ 2 h 11"/>
                <a:gd name="T20" fmla="*/ 8 w 11"/>
                <a:gd name="T21" fmla="*/ 1 h 11"/>
                <a:gd name="T22" fmla="*/ 7 w 11"/>
                <a:gd name="T23" fmla="*/ 0 h 11"/>
                <a:gd name="T24" fmla="*/ 6 w 11"/>
                <a:gd name="T25" fmla="*/ 1 h 11"/>
                <a:gd name="T26" fmla="*/ 6 w 11"/>
                <a:gd name="T27" fmla="*/ 1 h 11"/>
                <a:gd name="T28" fmla="*/ 5 w 11"/>
                <a:gd name="T29" fmla="*/ 1 h 11"/>
                <a:gd name="T30" fmla="*/ 5 w 11"/>
                <a:gd name="T31" fmla="*/ 1 h 11"/>
                <a:gd name="T32" fmla="*/ 4 w 11"/>
                <a:gd name="T33" fmla="*/ 0 h 11"/>
                <a:gd name="T34" fmla="*/ 3 w 11"/>
                <a:gd name="T35" fmla="*/ 1 h 11"/>
                <a:gd name="T36" fmla="*/ 2 w 11"/>
                <a:gd name="T37" fmla="*/ 2 h 11"/>
                <a:gd name="T38" fmla="*/ 3 w 11"/>
                <a:gd name="T39" fmla="*/ 2 h 11"/>
                <a:gd name="T40" fmla="*/ 2 w 11"/>
                <a:gd name="T41" fmla="*/ 3 h 11"/>
                <a:gd name="T42" fmla="*/ 1 w 11"/>
                <a:gd name="T43" fmla="*/ 3 h 11"/>
                <a:gd name="T44" fmla="*/ 0 w 11"/>
                <a:gd name="T45" fmla="*/ 3 h 11"/>
                <a:gd name="T46" fmla="*/ 0 w 11"/>
                <a:gd name="T47" fmla="*/ 4 h 11"/>
                <a:gd name="T48" fmla="*/ 0 w 11"/>
                <a:gd name="T49" fmla="*/ 5 h 11"/>
                <a:gd name="T50" fmla="*/ 1 w 11"/>
                <a:gd name="T51" fmla="*/ 5 h 11"/>
                <a:gd name="T52" fmla="*/ 1 w 11"/>
                <a:gd name="T53" fmla="*/ 6 h 11"/>
                <a:gd name="T54" fmla="*/ 0 w 11"/>
                <a:gd name="T55" fmla="*/ 6 h 11"/>
                <a:gd name="T56" fmla="*/ 0 w 11"/>
                <a:gd name="T57" fmla="*/ 8 h 11"/>
                <a:gd name="T58" fmla="*/ 0 w 11"/>
                <a:gd name="T59" fmla="*/ 8 h 11"/>
                <a:gd name="T60" fmla="*/ 1 w 11"/>
                <a:gd name="T61" fmla="*/ 9 h 11"/>
                <a:gd name="T62" fmla="*/ 2 w 11"/>
                <a:gd name="T63" fmla="*/ 8 h 11"/>
                <a:gd name="T64" fmla="*/ 3 w 11"/>
                <a:gd name="T65" fmla="*/ 9 h 11"/>
                <a:gd name="T66" fmla="*/ 2 w 11"/>
                <a:gd name="T67" fmla="*/ 10 h 11"/>
                <a:gd name="T68" fmla="*/ 3 w 11"/>
                <a:gd name="T69" fmla="*/ 11 h 11"/>
                <a:gd name="T70" fmla="*/ 4 w 11"/>
                <a:gd name="T71" fmla="*/ 11 h 11"/>
                <a:gd name="T72" fmla="*/ 5 w 11"/>
                <a:gd name="T73" fmla="*/ 11 h 11"/>
                <a:gd name="T74" fmla="*/ 5 w 11"/>
                <a:gd name="T75" fmla="*/ 10 h 11"/>
                <a:gd name="T76" fmla="*/ 6 w 11"/>
                <a:gd name="T77" fmla="*/ 10 h 11"/>
                <a:gd name="T78" fmla="*/ 6 w 11"/>
                <a:gd name="T79" fmla="*/ 11 h 11"/>
                <a:gd name="T80" fmla="*/ 7 w 11"/>
                <a:gd name="T81" fmla="*/ 11 h 11"/>
                <a:gd name="T82" fmla="*/ 8 w 11"/>
                <a:gd name="T83" fmla="*/ 11 h 11"/>
                <a:gd name="T84" fmla="*/ 8 w 11"/>
                <a:gd name="T85" fmla="*/ 10 h 11"/>
                <a:gd name="T86" fmla="*/ 8 w 11"/>
                <a:gd name="T87" fmla="*/ 9 h 11"/>
                <a:gd name="T88" fmla="*/ 9 w 11"/>
                <a:gd name="T89" fmla="*/ 8 h 11"/>
                <a:gd name="T90" fmla="*/ 9 w 11"/>
                <a:gd name="T91" fmla="*/ 9 h 11"/>
                <a:gd name="T92" fmla="*/ 10 w 11"/>
                <a:gd name="T93" fmla="*/ 8 h 11"/>
                <a:gd name="T94" fmla="*/ 11 w 11"/>
                <a:gd name="T95" fmla="*/ 7 h 11"/>
                <a:gd name="T96" fmla="*/ 10 w 11"/>
                <a:gd name="T97" fmla="*/ 6 h 11"/>
                <a:gd name="T98" fmla="*/ 6 w 11"/>
                <a:gd name="T99" fmla="*/ 8 h 11"/>
                <a:gd name="T100" fmla="*/ 3 w 11"/>
                <a:gd name="T101" fmla="*/ 7 h 11"/>
                <a:gd name="T102" fmla="*/ 4 w 11"/>
                <a:gd name="T103" fmla="*/ 4 h 11"/>
                <a:gd name="T104" fmla="*/ 7 w 11"/>
                <a:gd name="T105" fmla="*/ 5 h 11"/>
                <a:gd name="T106" fmla="*/ 6 w 11"/>
                <a:gd name="T107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" h="11">
                  <a:moveTo>
                    <a:pt x="10" y="6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6"/>
                    <a:pt x="10" y="5"/>
                    <a:pt x="9" y="5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" y="5"/>
                    <a:pt x="11" y="4"/>
                    <a:pt x="11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2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3"/>
                    <a:pt x="0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9"/>
                    <a:pt x="2" y="9"/>
                    <a:pt x="3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5" y="11"/>
                    <a:pt x="5" y="11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6" y="10"/>
                    <a:pt x="6" y="10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0"/>
                    <a:pt x="9" y="10"/>
                    <a:pt x="8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8"/>
                    <a:pt x="9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6"/>
                    <a:pt x="10" y="6"/>
                  </a:cubicBezTo>
                  <a:close/>
                  <a:moveTo>
                    <a:pt x="6" y="8"/>
                  </a:moveTo>
                  <a:cubicBezTo>
                    <a:pt x="5" y="8"/>
                    <a:pt x="4" y="8"/>
                    <a:pt x="3" y="7"/>
                  </a:cubicBezTo>
                  <a:cubicBezTo>
                    <a:pt x="3" y="5"/>
                    <a:pt x="3" y="4"/>
                    <a:pt x="4" y="4"/>
                  </a:cubicBezTo>
                  <a:cubicBezTo>
                    <a:pt x="5" y="3"/>
                    <a:pt x="7" y="4"/>
                    <a:pt x="7" y="5"/>
                  </a:cubicBezTo>
                  <a:cubicBezTo>
                    <a:pt x="8" y="6"/>
                    <a:pt x="7" y="7"/>
                    <a:pt x="6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235"/>
            <p:cNvSpPr/>
            <p:nvPr/>
          </p:nvSpPr>
          <p:spPr bwMode="auto">
            <a:xfrm>
              <a:off x="2637" y="2607"/>
              <a:ext cx="2406" cy="356"/>
            </a:xfrm>
            <a:custGeom>
              <a:avLst/>
              <a:gdLst>
                <a:gd name="T0" fmla="*/ 0 w 2406"/>
                <a:gd name="T1" fmla="*/ 0 h 356"/>
                <a:gd name="T2" fmla="*/ 1108 w 2406"/>
                <a:gd name="T3" fmla="*/ 335 h 356"/>
                <a:gd name="T4" fmla="*/ 1179 w 2406"/>
                <a:gd name="T5" fmla="*/ 335 h 356"/>
                <a:gd name="T6" fmla="*/ 2406 w 2406"/>
                <a:gd name="T7" fmla="*/ 7 h 356"/>
                <a:gd name="T8" fmla="*/ 2406 w 2406"/>
                <a:gd name="T9" fmla="*/ 60 h 356"/>
                <a:gd name="T10" fmla="*/ 1175 w 2406"/>
                <a:gd name="T11" fmla="*/ 356 h 356"/>
                <a:gd name="T12" fmla="*/ 1104 w 2406"/>
                <a:gd name="T13" fmla="*/ 356 h 356"/>
                <a:gd name="T14" fmla="*/ 0 w 2406"/>
                <a:gd name="T15" fmla="*/ 41 h 356"/>
                <a:gd name="T16" fmla="*/ 0 w 2406"/>
                <a:gd name="T17" fmla="*/ 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6" h="356">
                  <a:moveTo>
                    <a:pt x="0" y="0"/>
                  </a:moveTo>
                  <a:lnTo>
                    <a:pt x="1108" y="335"/>
                  </a:lnTo>
                  <a:lnTo>
                    <a:pt x="1179" y="335"/>
                  </a:lnTo>
                  <a:lnTo>
                    <a:pt x="2406" y="7"/>
                  </a:lnTo>
                  <a:lnTo>
                    <a:pt x="2406" y="60"/>
                  </a:lnTo>
                  <a:lnTo>
                    <a:pt x="1175" y="356"/>
                  </a:lnTo>
                  <a:lnTo>
                    <a:pt x="1104" y="356"/>
                  </a:lnTo>
                  <a:lnTo>
                    <a:pt x="0" y="4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2" presetClass="entr" presetSubtype="8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1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8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1.63681E-6 L 1.1066 -0.03583 " pathEditMode="relative" rAng="0" ptsTypes="AA">
                                          <p:cBhvr>
                                            <p:cTn id="45" dur="4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5330" y="-179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/>
          <p:bldP spid="3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2" presetID="2" presetClass="entr" presetSubtype="8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1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38" presetID="3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3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42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1.63681E-6 L 1.1066 -0.03583 " pathEditMode="relative" rAng="0" ptsTypes="AA">
                                          <p:cBhvr>
                                            <p:cTn id="45" dur="4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55330" y="-1791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/>
          <p:bldP spid="30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2948" y="215796"/>
            <a:ext cx="118508" cy="118509"/>
            <a:chOff x="4486616" y="3001075"/>
            <a:chExt cx="274695" cy="274699"/>
          </a:xfrm>
        </p:grpSpPr>
        <p:sp>
          <p:nvSpPr>
            <p:cNvPr id="15" name="椭圆 1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0" y="249458"/>
            <a:ext cx="288238" cy="46073"/>
            <a:chOff x="4318304" y="3089060"/>
            <a:chExt cx="384317" cy="61430"/>
          </a:xfrm>
        </p:grpSpPr>
        <p:sp>
          <p:nvSpPr>
            <p:cNvPr id="18" name="圆角矩形 17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8" name="对象 7"/>
          <p:cNvGraphicFramePr/>
          <p:nvPr/>
        </p:nvGraphicFramePr>
        <p:xfrm>
          <a:off x="502603" y="938530"/>
          <a:ext cx="7740650" cy="247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r:id="rId4" imgW="6600825" imgH="2257425" progId="">
                  <p:embed/>
                </p:oleObj>
              </mc:Choice>
              <mc:Fallback>
                <p:oleObj r:id="rId4" imgW="6600825" imgH="2257425" progId="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2603" y="938530"/>
                        <a:ext cx="7740650" cy="247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圆角矩形 11"/>
          <p:cNvSpPr/>
          <p:nvPr/>
        </p:nvSpPr>
        <p:spPr>
          <a:xfrm>
            <a:off x="144119" y="78884"/>
            <a:ext cx="1729620" cy="392334"/>
          </a:xfrm>
          <a:prstGeom prst="roundRect">
            <a:avLst>
              <a:gd name="adj" fmla="val 9976"/>
            </a:avLst>
          </a:prstGeom>
          <a:solidFill>
            <a:srgbClr val="C0000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1" name="文本框 8"/>
          <p:cNvSpPr txBox="1"/>
          <p:nvPr/>
        </p:nvSpPr>
        <p:spPr>
          <a:xfrm>
            <a:off x="243720" y="105774"/>
            <a:ext cx="163001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典例剖析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2948" y="215796"/>
            <a:ext cx="118508" cy="118509"/>
            <a:chOff x="4486616" y="3001075"/>
            <a:chExt cx="274695" cy="274699"/>
          </a:xfrm>
        </p:grpSpPr>
        <p:sp>
          <p:nvSpPr>
            <p:cNvPr id="15" name="椭圆 1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0" y="249458"/>
            <a:ext cx="288238" cy="46073"/>
            <a:chOff x="4318304" y="3089060"/>
            <a:chExt cx="384317" cy="61430"/>
          </a:xfrm>
        </p:grpSpPr>
        <p:sp>
          <p:nvSpPr>
            <p:cNvPr id="18" name="圆角矩形 17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144119" y="78884"/>
            <a:ext cx="1729620" cy="392334"/>
          </a:xfrm>
          <a:prstGeom prst="roundRect">
            <a:avLst>
              <a:gd name="adj" fmla="val 9976"/>
            </a:avLst>
          </a:prstGeom>
          <a:solidFill>
            <a:srgbClr val="C0000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1" name="文本框 8"/>
          <p:cNvSpPr txBox="1"/>
          <p:nvPr/>
        </p:nvSpPr>
        <p:spPr>
          <a:xfrm>
            <a:off x="243720" y="105774"/>
            <a:ext cx="163001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典例剖析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45" y="604520"/>
            <a:ext cx="3624580" cy="4349115"/>
          </a:xfrm>
          <a:prstGeom prst="rect">
            <a:avLst/>
          </a:prstGeom>
        </p:spPr>
      </p:pic>
      <p:pic>
        <p:nvPicPr>
          <p:cNvPr id="3" name="图片 2" descr="A$2B${0)0VGB3Z(}RCFOU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6140" y="547370"/>
            <a:ext cx="5494020" cy="42271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2948" y="215796"/>
            <a:ext cx="118508" cy="118509"/>
            <a:chOff x="4486616" y="3001075"/>
            <a:chExt cx="274695" cy="274699"/>
          </a:xfrm>
        </p:grpSpPr>
        <p:sp>
          <p:nvSpPr>
            <p:cNvPr id="15" name="椭圆 1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0" y="249458"/>
            <a:ext cx="288238" cy="46073"/>
            <a:chOff x="4318304" y="3089060"/>
            <a:chExt cx="384317" cy="61430"/>
          </a:xfrm>
        </p:grpSpPr>
        <p:sp>
          <p:nvSpPr>
            <p:cNvPr id="18" name="圆角矩形 17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sp>
        <p:nvSpPr>
          <p:cNvPr id="12" name="圆角矩形 11"/>
          <p:cNvSpPr/>
          <p:nvPr/>
        </p:nvSpPr>
        <p:spPr>
          <a:xfrm>
            <a:off x="144119" y="78884"/>
            <a:ext cx="1729620" cy="392334"/>
          </a:xfrm>
          <a:prstGeom prst="roundRect">
            <a:avLst>
              <a:gd name="adj" fmla="val 9976"/>
            </a:avLst>
          </a:prstGeom>
          <a:solidFill>
            <a:srgbClr val="C0000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1" name="文本框 8"/>
          <p:cNvSpPr txBox="1"/>
          <p:nvPr/>
        </p:nvSpPr>
        <p:spPr>
          <a:xfrm>
            <a:off x="243720" y="105774"/>
            <a:ext cx="163001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典例剖析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347595" y="57785"/>
            <a:ext cx="4795520" cy="50279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2948" y="215796"/>
            <a:ext cx="118508" cy="118509"/>
            <a:chOff x="4486616" y="3001075"/>
            <a:chExt cx="274695" cy="274699"/>
          </a:xfrm>
        </p:grpSpPr>
        <p:sp>
          <p:nvSpPr>
            <p:cNvPr id="15" name="椭圆 1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0" y="249458"/>
            <a:ext cx="288238" cy="46073"/>
            <a:chOff x="4318304" y="3089060"/>
            <a:chExt cx="384317" cy="61430"/>
          </a:xfrm>
        </p:grpSpPr>
        <p:sp>
          <p:nvSpPr>
            <p:cNvPr id="18" name="圆角矩形 17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8" name="对象 7"/>
          <p:cNvGraphicFramePr/>
          <p:nvPr/>
        </p:nvGraphicFramePr>
        <p:xfrm>
          <a:off x="502603" y="938530"/>
          <a:ext cx="7740650" cy="247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r:id="rId4" imgW="6600825" imgH="2257425" progId="">
                  <p:embed/>
                </p:oleObj>
              </mc:Choice>
              <mc:Fallback>
                <p:oleObj r:id="rId4" imgW="6600825" imgH="2257425" progId="">
                  <p:embed/>
                  <p:pic>
                    <p:nvPicPr>
                      <p:cNvPr id="0" name="图片 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02603" y="938530"/>
                        <a:ext cx="7740650" cy="247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965200" y="3864610"/>
            <a:ext cx="373761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/>
              <a:t>变式：求</a:t>
            </a:r>
            <a:r>
              <a:rPr lang="en-US" altLang="zh-CN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AB</a:t>
            </a:r>
            <a:r>
              <a:rPr lang="zh-CN" altLang="en-US" sz="2000" b="1"/>
              <a:t>的最小值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144119" y="78884"/>
            <a:ext cx="1729620" cy="392334"/>
          </a:xfrm>
          <a:prstGeom prst="roundRect">
            <a:avLst>
              <a:gd name="adj" fmla="val 9976"/>
            </a:avLst>
          </a:prstGeom>
          <a:solidFill>
            <a:srgbClr val="C0000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1" name="文本框 8"/>
          <p:cNvSpPr txBox="1"/>
          <p:nvPr/>
        </p:nvSpPr>
        <p:spPr>
          <a:xfrm>
            <a:off x="243720" y="105774"/>
            <a:ext cx="163001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典例剖析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  <p:bldLst>
      <p:bldP spid="1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2948" y="215796"/>
            <a:ext cx="118508" cy="118509"/>
            <a:chOff x="4486616" y="3001075"/>
            <a:chExt cx="274695" cy="274699"/>
          </a:xfrm>
        </p:grpSpPr>
        <p:sp>
          <p:nvSpPr>
            <p:cNvPr id="15" name="椭圆 1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0" y="249458"/>
            <a:ext cx="288238" cy="46073"/>
            <a:chOff x="4318304" y="3089060"/>
            <a:chExt cx="384317" cy="61430"/>
          </a:xfrm>
        </p:grpSpPr>
        <p:sp>
          <p:nvSpPr>
            <p:cNvPr id="18" name="圆角矩形 17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2" name="对象 1"/>
          <p:cNvGraphicFramePr/>
          <p:nvPr/>
        </p:nvGraphicFramePr>
        <p:xfrm>
          <a:off x="450850" y="906780"/>
          <a:ext cx="7798435" cy="2199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r:id="rId4" imgW="6753225" imgH="1924050" progId="">
                  <p:embed/>
                </p:oleObj>
              </mc:Choice>
              <mc:Fallback>
                <p:oleObj r:id="rId4" imgW="6753225" imgH="1924050" progId="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0850" y="906780"/>
                        <a:ext cx="7798435" cy="2199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807720" y="3465830"/>
            <a:ext cx="521843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/>
              <a:t>变式：求</a:t>
            </a:r>
            <a:r>
              <a: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四边形</a:t>
            </a:r>
            <a:r>
              <a:rPr lang="en-US" altLang="zh-CN" sz="2000" b="1" i="1">
                <a:latin typeface="Times New Roman" panose="02020603050405020304" pitchFamily="18" charset="0"/>
                <a:cs typeface="Times New Roman" panose="02020603050405020304" pitchFamily="18" charset="0"/>
              </a:rPr>
              <a:t>ACBD</a:t>
            </a:r>
            <a:r>
              <a:rPr lang="zh-CN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面积</a:t>
            </a:r>
            <a:r>
              <a:rPr lang="zh-CN" altLang="en-US" sz="2000" b="1"/>
              <a:t>的最小值</a:t>
            </a:r>
          </a:p>
        </p:txBody>
      </p:sp>
      <p:sp>
        <p:nvSpPr>
          <p:cNvPr id="13" name="圆角矩形 12"/>
          <p:cNvSpPr/>
          <p:nvPr/>
        </p:nvSpPr>
        <p:spPr>
          <a:xfrm>
            <a:off x="144119" y="78884"/>
            <a:ext cx="1729620" cy="392334"/>
          </a:xfrm>
          <a:prstGeom prst="roundRect">
            <a:avLst>
              <a:gd name="adj" fmla="val 9976"/>
            </a:avLst>
          </a:prstGeom>
          <a:solidFill>
            <a:srgbClr val="C0000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0" name="文本框 8"/>
          <p:cNvSpPr txBox="1"/>
          <p:nvPr/>
        </p:nvSpPr>
        <p:spPr>
          <a:xfrm>
            <a:off x="243720" y="105774"/>
            <a:ext cx="163001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典例剖析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32948" y="215796"/>
            <a:ext cx="118508" cy="118509"/>
            <a:chOff x="4486616" y="3001075"/>
            <a:chExt cx="274695" cy="274699"/>
          </a:xfrm>
        </p:grpSpPr>
        <p:sp>
          <p:nvSpPr>
            <p:cNvPr id="15" name="椭圆 1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0" y="249458"/>
            <a:ext cx="288238" cy="46073"/>
            <a:chOff x="4318304" y="3089060"/>
            <a:chExt cx="384317" cy="61430"/>
          </a:xfrm>
        </p:grpSpPr>
        <p:sp>
          <p:nvSpPr>
            <p:cNvPr id="18" name="圆角矩形 17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aphicFrame>
        <p:nvGraphicFramePr>
          <p:cNvPr id="4" name="对象 3"/>
          <p:cNvGraphicFramePr/>
          <p:nvPr/>
        </p:nvGraphicFramePr>
        <p:xfrm>
          <a:off x="887095" y="800735"/>
          <a:ext cx="7092315" cy="27355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" r:id="rId4" imgW="6134100" imgH="2362200" progId="">
                  <p:embed/>
                </p:oleObj>
              </mc:Choice>
              <mc:Fallback>
                <p:oleObj r:id="rId4" imgW="6134100" imgH="2362200" progId="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7095" y="800735"/>
                        <a:ext cx="7092315" cy="27355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圆角矩形 12"/>
          <p:cNvSpPr/>
          <p:nvPr/>
        </p:nvSpPr>
        <p:spPr>
          <a:xfrm>
            <a:off x="144119" y="78884"/>
            <a:ext cx="1729620" cy="392334"/>
          </a:xfrm>
          <a:prstGeom prst="roundRect">
            <a:avLst>
              <a:gd name="adj" fmla="val 9976"/>
            </a:avLst>
          </a:prstGeom>
          <a:solidFill>
            <a:srgbClr val="C0000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sp>
        <p:nvSpPr>
          <p:cNvPr id="20" name="文本框 8"/>
          <p:cNvSpPr txBox="1"/>
          <p:nvPr/>
        </p:nvSpPr>
        <p:spPr>
          <a:xfrm>
            <a:off x="243720" y="105774"/>
            <a:ext cx="163001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典例剖析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144119" y="78884"/>
            <a:ext cx="1729620" cy="392334"/>
          </a:xfrm>
          <a:prstGeom prst="roundRect">
            <a:avLst>
              <a:gd name="adj" fmla="val 9976"/>
            </a:avLst>
          </a:prstGeom>
          <a:solidFill>
            <a:srgbClr val="C0000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grpSp>
        <p:nvGrpSpPr>
          <p:cNvPr id="14" name="组合 13"/>
          <p:cNvGrpSpPr/>
          <p:nvPr/>
        </p:nvGrpSpPr>
        <p:grpSpPr>
          <a:xfrm>
            <a:off x="232948" y="215796"/>
            <a:ext cx="118508" cy="118509"/>
            <a:chOff x="4486616" y="3001075"/>
            <a:chExt cx="274695" cy="274699"/>
          </a:xfrm>
        </p:grpSpPr>
        <p:sp>
          <p:nvSpPr>
            <p:cNvPr id="15" name="椭圆 1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0" y="249458"/>
            <a:ext cx="288238" cy="46073"/>
            <a:chOff x="4318304" y="3089060"/>
            <a:chExt cx="384317" cy="61430"/>
          </a:xfrm>
        </p:grpSpPr>
        <p:sp>
          <p:nvSpPr>
            <p:cNvPr id="18" name="圆角矩形 17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sp>
        <p:nvSpPr>
          <p:cNvPr id="20" name="文本框 8"/>
          <p:cNvSpPr txBox="1"/>
          <p:nvPr/>
        </p:nvSpPr>
        <p:spPr>
          <a:xfrm>
            <a:off x="243720" y="105774"/>
            <a:ext cx="163001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链接高考</a:t>
            </a:r>
          </a:p>
        </p:txBody>
      </p:sp>
      <p:graphicFrame>
        <p:nvGraphicFramePr>
          <p:cNvPr id="4" name="对象 3"/>
          <p:cNvGraphicFramePr/>
          <p:nvPr/>
        </p:nvGraphicFramePr>
        <p:xfrm>
          <a:off x="1116013" y="937895"/>
          <a:ext cx="6911340" cy="278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r:id="rId4" imgW="6315075" imgH="2638425" progId="">
                  <p:embed/>
                </p:oleObj>
              </mc:Choice>
              <mc:Fallback>
                <p:oleObj r:id="rId4" imgW="6315075" imgH="2638425" progId="">
                  <p:embed/>
                  <p:pic>
                    <p:nvPicPr>
                      <p:cNvPr id="0" name="图片 4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16013" y="937895"/>
                        <a:ext cx="6911340" cy="278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圆角矩形 12"/>
          <p:cNvSpPr/>
          <p:nvPr/>
        </p:nvSpPr>
        <p:spPr>
          <a:xfrm>
            <a:off x="144119" y="78884"/>
            <a:ext cx="1729620" cy="392334"/>
          </a:xfrm>
          <a:prstGeom prst="roundRect">
            <a:avLst>
              <a:gd name="adj" fmla="val 9976"/>
            </a:avLst>
          </a:prstGeom>
          <a:solidFill>
            <a:srgbClr val="C0000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5"/>
          </a:p>
        </p:txBody>
      </p:sp>
      <p:grpSp>
        <p:nvGrpSpPr>
          <p:cNvPr id="14" name="组合 13"/>
          <p:cNvGrpSpPr/>
          <p:nvPr/>
        </p:nvGrpSpPr>
        <p:grpSpPr>
          <a:xfrm>
            <a:off x="232948" y="215796"/>
            <a:ext cx="118508" cy="118509"/>
            <a:chOff x="4486616" y="3001075"/>
            <a:chExt cx="274695" cy="274699"/>
          </a:xfrm>
        </p:grpSpPr>
        <p:sp>
          <p:nvSpPr>
            <p:cNvPr id="15" name="椭圆 1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0" y="249458"/>
            <a:ext cx="288238" cy="46073"/>
            <a:chOff x="4318304" y="3089060"/>
            <a:chExt cx="384317" cy="61430"/>
          </a:xfrm>
        </p:grpSpPr>
        <p:sp>
          <p:nvSpPr>
            <p:cNvPr id="18" name="圆角矩形 17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  <p:sp>
          <p:nvSpPr>
            <p:cNvPr id="19" name="圆角矩形 18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solidFill>
                  <a:prstClr val="white"/>
                </a:solidFill>
              </a:endParaRPr>
            </a:p>
          </p:txBody>
        </p:sp>
      </p:grpSp>
      <p:sp>
        <p:nvSpPr>
          <p:cNvPr id="20" name="文本框 8"/>
          <p:cNvSpPr txBox="1"/>
          <p:nvPr/>
        </p:nvSpPr>
        <p:spPr>
          <a:xfrm>
            <a:off x="243720" y="105774"/>
            <a:ext cx="1630018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延伸拓展</a:t>
            </a:r>
          </a:p>
        </p:txBody>
      </p:sp>
      <p:graphicFrame>
        <p:nvGraphicFramePr>
          <p:cNvPr id="2" name="对象 1"/>
          <p:cNvGraphicFramePr/>
          <p:nvPr/>
        </p:nvGraphicFramePr>
        <p:xfrm>
          <a:off x="775018" y="923925"/>
          <a:ext cx="7272020" cy="33508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7" r:id="rId4" imgW="6410325" imgH="3190875" progId="">
                  <p:embed/>
                </p:oleObj>
              </mc:Choice>
              <mc:Fallback>
                <p:oleObj r:id="rId4" imgW="6410325" imgH="3190875" progId="">
                  <p:embed/>
                  <p:pic>
                    <p:nvPicPr>
                      <p:cNvPr id="0" name="图片 2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75018" y="923925"/>
                        <a:ext cx="7272020" cy="33508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Rectangle 2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Rectangle 3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8"/>
</p:tagLst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53</Words>
  <Application>Microsoft Office PowerPoint</Application>
  <PresentationFormat>全屏显示(16:9)</PresentationFormat>
  <Paragraphs>19</Paragraphs>
  <Slides>12</Slides>
  <Notes>0</Notes>
  <HiddenSlides>0</HiddenSlides>
  <MMClips>1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0</vt:i4>
      </vt:variant>
      <vt:variant>
        <vt:lpstr>幻灯片标题</vt:lpstr>
      </vt:variant>
      <vt:variant>
        <vt:i4>12</vt:i4>
      </vt:variant>
    </vt:vector>
  </HeadingPairs>
  <TitlesOfParts>
    <vt:vector size="24" baseType="lpstr">
      <vt:lpstr>思源黑体 CN Light</vt:lpstr>
      <vt:lpstr>思源黑体 CN Medium</vt:lpstr>
      <vt:lpstr>宋体</vt:lpstr>
      <vt:lpstr>微软雅黑</vt:lpstr>
      <vt:lpstr>造字工房悦黑体验版细体</vt:lpstr>
      <vt:lpstr>Arial</vt:lpstr>
      <vt:lpstr>Calibri</vt:lpstr>
      <vt:lpstr>Calibri Light</vt:lpstr>
      <vt:lpstr>Century Gothic</vt:lpstr>
      <vt:lpstr>Impact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 R 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China</dc:creator>
  <cp:lastModifiedBy>002</cp:lastModifiedBy>
  <cp:revision>99</cp:revision>
  <dcterms:created xsi:type="dcterms:W3CDTF">2016-05-19T05:14:00Z</dcterms:created>
  <dcterms:modified xsi:type="dcterms:W3CDTF">2019-11-02T05:50:12Z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